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5" r:id="rId4"/>
  </p:sldMasterIdLst>
  <p:notesMasterIdLst>
    <p:notesMasterId r:id="rId55"/>
  </p:notesMasterIdLst>
  <p:handoutMasterIdLst>
    <p:handoutMasterId r:id="rId56"/>
  </p:handoutMasterIdLst>
  <p:sldIdLst>
    <p:sldId id="258" r:id="rId5"/>
    <p:sldId id="280" r:id="rId6"/>
    <p:sldId id="286" r:id="rId7"/>
    <p:sldId id="278" r:id="rId8"/>
    <p:sldId id="298" r:id="rId9"/>
    <p:sldId id="272" r:id="rId10"/>
    <p:sldId id="311" r:id="rId11"/>
    <p:sldId id="312" r:id="rId12"/>
    <p:sldId id="313" r:id="rId13"/>
    <p:sldId id="318" r:id="rId14"/>
    <p:sldId id="339" r:id="rId15"/>
    <p:sldId id="387" r:id="rId16"/>
    <p:sldId id="388" r:id="rId17"/>
    <p:sldId id="337" r:id="rId18"/>
    <p:sldId id="344" r:id="rId19"/>
    <p:sldId id="378" r:id="rId20"/>
    <p:sldId id="377" r:id="rId21"/>
    <p:sldId id="373" r:id="rId22"/>
    <p:sldId id="343" r:id="rId23"/>
    <p:sldId id="317" r:id="rId24"/>
    <p:sldId id="336" r:id="rId25"/>
    <p:sldId id="333" r:id="rId26"/>
    <p:sldId id="331" r:id="rId27"/>
    <p:sldId id="330" r:id="rId28"/>
    <p:sldId id="329" r:id="rId29"/>
    <p:sldId id="334" r:id="rId30"/>
    <p:sldId id="391" r:id="rId31"/>
    <p:sldId id="345" r:id="rId32"/>
    <p:sldId id="371" r:id="rId33"/>
    <p:sldId id="319" r:id="rId34"/>
    <p:sldId id="354" r:id="rId35"/>
    <p:sldId id="369" r:id="rId36"/>
    <p:sldId id="384" r:id="rId37"/>
    <p:sldId id="340" r:id="rId38"/>
    <p:sldId id="342" r:id="rId39"/>
    <p:sldId id="348" r:id="rId40"/>
    <p:sldId id="321" r:id="rId41"/>
    <p:sldId id="360" r:id="rId42"/>
    <p:sldId id="359" r:id="rId43"/>
    <p:sldId id="355" r:id="rId44"/>
    <p:sldId id="320" r:id="rId45"/>
    <p:sldId id="368" r:id="rId46"/>
    <p:sldId id="367" r:id="rId47"/>
    <p:sldId id="366" r:id="rId48"/>
    <p:sldId id="365" r:id="rId49"/>
    <p:sldId id="364" r:id="rId50"/>
    <p:sldId id="363" r:id="rId51"/>
    <p:sldId id="372" r:id="rId52"/>
    <p:sldId id="362" r:id="rId53"/>
    <p:sldId id="385" r:id="rId54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pos="7224" userDrawn="1">
          <p15:clr>
            <a:srgbClr val="A4A3A4"/>
          </p15:clr>
        </p15:guide>
        <p15:guide id="5" orient="horz" pos="408" userDrawn="1">
          <p15:clr>
            <a:srgbClr val="A4A3A4"/>
          </p15:clr>
        </p15:guide>
        <p15:guide id="6" orient="horz" pos="13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57A00"/>
    <a:srgbClr val="231F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C64AD2A-846B-4F99-9680-F32EC5ED46F5}" v="3" dt="2025-06-13T17:20:43.422"/>
    <p1510:client id="{9C4C4605-CE3B-4369-A8A8-B4FCA2D881C5}" v="191" dt="2025-06-13T17:09:58.572"/>
  </p1510:revLst>
</p1510:revInfo>
</file>

<file path=ppt/tableStyles.xml><?xml version="1.0" encoding="utf-8"?>
<a:tblStyleLst xmlns:a="http://schemas.openxmlformats.org/drawingml/2006/main" def="{5C22544A-7EE6-4342-B048-85BDC9FD1C3A}"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2184"/>
        <p:guide pos="456"/>
        <p:guide pos="3840"/>
        <p:guide pos="7224"/>
        <p:guide orient="horz" pos="408"/>
        <p:guide orient="horz" pos="1392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59C9DEE-5A32-E0A6-9FDC-FC0A6AE33A1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6CB40541-3969-91F7-1C1B-C22D64D94D6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DF93F83C-E4FA-4BF2-B470-1D13440CB665}" type="datetime1">
              <a:rPr lang="pt-BR" smtClean="0"/>
              <a:t>13/06/2025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AE9139F-698F-3A6E-E150-2991D68CE16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5B58A415-5F98-9BA9-BEF5-31197FB930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04C1A770-BC94-4251-9494-95BA8C99FD0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027701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pt-BR" sz="1200"/>
            </a:lvl1pPr>
          </a:lstStyle>
          <a:p>
            <a:pPr rtl="0"/>
            <a:fld id="{66D7B341-6A76-4300-B74B-785663EAD3BB}" type="datetime1">
              <a:rPr lang="pt-BR" smtClean="0"/>
              <a:t>13/06/2025</a:t>
            </a:fld>
            <a:endParaRPr lang="pt-BR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pt-BR" sz="1200"/>
            </a:lvl1pPr>
          </a:lstStyle>
          <a:p>
            <a:pPr rtl="0"/>
            <a:endParaRPr lang="pt-BR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pt-BR" sz="1200"/>
            </a:lvl1pPr>
          </a:lstStyle>
          <a:p>
            <a:pPr rtl="0"/>
            <a:fld id="{339D21CC-DD94-204E-93C8-E1AAF3084C8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4051006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lang="pt-BR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0486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6BE202-70F6-2164-8EB5-0481DFE73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>
            <a:extLst>
              <a:ext uri="{FF2B5EF4-FFF2-40B4-BE49-F238E27FC236}">
                <a16:creationId xmlns:a16="http://schemas.microsoft.com/office/drawing/2014/main" id="{AC6306C0-C755-0057-85E5-9DAEB369C2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2825550F-D463-07BE-59CF-DFA11459CB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DAE5D32-D1C0-D451-FF50-47DE6250562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50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60483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82617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8DA16A-089C-3040-C767-9463F2A197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97BB003A-8A4D-7FC8-EDD3-82C997093B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E347F6E2-CB9C-F344-B46A-C6DAD3957B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20E865C-3B4E-0423-B298-3A8934548E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5282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684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772D3-3925-EC18-13F6-28A179ED7F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2D9AE010-3FA7-B0C0-DE4F-12A347E2E5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E4A8ED7-6995-66C5-EB57-CE3F9B2079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5D544FB-9669-50C6-17EB-9CEE247988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0530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1234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F857A-BBC1-99AB-E891-FA18AA0109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F62BADD5-5A83-5486-8412-5D0E75DE3B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23C083C-2FB7-5198-BE03-B609CFC407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902228EC-327B-0CCE-A47B-30F455AFBF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24040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C9D40E-2C11-4EA4-051F-C719B981EF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B0E7BE61-5B68-81EF-EB0B-B3D96B449A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E262A6E-82B3-0750-D9A8-9733A60615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F62F03C5-6E98-8F32-B9B5-B59DF8175B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113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CE55B-D40D-D08C-FF41-4A669A2AD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a imagem do slide 1">
            <a:extLst>
              <a:ext uri="{FF2B5EF4-FFF2-40B4-BE49-F238E27FC236}">
                <a16:creationId xmlns:a16="http://schemas.microsoft.com/office/drawing/2014/main" id="{8D70A14D-2899-FE4C-B267-E6E541E280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37CBBC1-E6DD-66B0-AC30-F3A1201593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6C11AF0B-058B-67CD-23D8-A25EFA6F42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339D21CC-DD94-204E-93C8-E1AAF3084C8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55677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5.svg"/><Relationship Id="rId7" Type="http://schemas.openxmlformats.org/officeDocument/2006/relationships/image" Target="../media/image17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29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965A7A7B-B71A-428D-833F-0F3507A6DB13}" type="datetimeFigureOut">
              <a:rPr lang="en-US" dirty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12311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8F9EB-9D34-4B41-B66C-5FAF50876D2D}" type="datetimeFigureOut">
              <a:rPr lang="en-US" dirty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2715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489A26-CAA1-4690-8C1F-1641B1B97745}" type="datetimeFigureOut">
              <a:rPr lang="en-US" dirty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14820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quipe –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Elemento gráfico 7">
            <a:extLst>
              <a:ext uri="{FF2B5EF4-FFF2-40B4-BE49-F238E27FC236}">
                <a16:creationId xmlns:a16="http://schemas.microsoft.com/office/drawing/2014/main" id="{4EA91DE6-3A10-8EDA-34AB-D931B1792C5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38116"/>
          <a:stretch>
            <a:fillRect/>
          </a:stretch>
        </p:blipFill>
        <p:spPr>
          <a:xfrm rot="5400000" flipH="1">
            <a:off x="9476084" y="1778851"/>
            <a:ext cx="4393983" cy="773351"/>
          </a:xfrm>
          <a:custGeom>
            <a:avLst/>
            <a:gdLst>
              <a:gd name="connsiteX0" fmla="*/ 4393983 w 4393983"/>
              <a:gd name="connsiteY0" fmla="*/ 773351 h 773351"/>
              <a:gd name="connsiteX1" fmla="*/ 4393983 w 4393983"/>
              <a:gd name="connsiteY1" fmla="*/ 0 h 773351"/>
              <a:gd name="connsiteX2" fmla="*/ 0 w 4393983"/>
              <a:gd name="connsiteY2" fmla="*/ 0 h 773351"/>
              <a:gd name="connsiteX3" fmla="*/ 0 w 4393983"/>
              <a:gd name="connsiteY3" fmla="*/ 773351 h 773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93983" h="773351">
                <a:moveTo>
                  <a:pt x="4393983" y="773351"/>
                </a:moveTo>
                <a:lnTo>
                  <a:pt x="4393983" y="0"/>
                </a:lnTo>
                <a:lnTo>
                  <a:pt x="0" y="0"/>
                </a:lnTo>
                <a:lnTo>
                  <a:pt x="0" y="773351"/>
                </a:lnTo>
                <a:close/>
              </a:path>
            </a:pathLst>
          </a:custGeom>
        </p:spPr>
      </p:pic>
      <p:sp>
        <p:nvSpPr>
          <p:cNvPr id="77" name="Retângulo 76">
            <a:extLst>
              <a:ext uri="{FF2B5EF4-FFF2-40B4-BE49-F238E27FC236}">
                <a16:creationId xmlns:a16="http://schemas.microsoft.com/office/drawing/2014/main" id="{06608174-ED17-1D4B-48DF-EA532646C797}"/>
              </a:ext>
            </a:extLst>
          </p:cNvPr>
          <p:cNvSpPr/>
          <p:nvPr userDrawn="1"/>
        </p:nvSpPr>
        <p:spPr>
          <a:xfrm>
            <a:off x="732271" y="723899"/>
            <a:ext cx="10727977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75" name="Título 74">
            <a:extLst>
              <a:ext uri="{FF2B5EF4-FFF2-40B4-BE49-F238E27FC236}">
                <a16:creationId xmlns:a16="http://schemas.microsoft.com/office/drawing/2014/main" id="{45C7CFA5-6EFF-944C-B5AF-967956876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79" name="Retângulo 78">
            <a:extLst>
              <a:ext uri="{FF2B5EF4-FFF2-40B4-BE49-F238E27FC236}">
                <a16:creationId xmlns:a16="http://schemas.microsoft.com/office/drawing/2014/main" id="{941AE0A6-2671-E79C-548D-3AA4D5D9CB11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cxnSp>
        <p:nvCxnSpPr>
          <p:cNvPr id="81" name="Conector Reto 80">
            <a:extLst>
              <a:ext uri="{FF2B5EF4-FFF2-40B4-BE49-F238E27FC236}">
                <a16:creationId xmlns:a16="http://schemas.microsoft.com/office/drawing/2014/main" id="{42152D0E-B03D-CC17-D0CC-650AE3953FCF}"/>
              </a:ext>
            </a:extLst>
          </p:cNvPr>
          <p:cNvCxnSpPr>
            <a:cxnSpLocks/>
          </p:cNvCxnSpPr>
          <p:nvPr userDrawn="1"/>
        </p:nvCxnSpPr>
        <p:spPr>
          <a:xfrm>
            <a:off x="1655064" y="722376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3" name="Elemento gráfico 82">
            <a:extLst>
              <a:ext uri="{FF2B5EF4-FFF2-40B4-BE49-F238E27FC236}">
                <a16:creationId xmlns:a16="http://schemas.microsoft.com/office/drawing/2014/main" id="{65438DF6-6622-6EE4-F01A-D199CAE96D9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3498771">
            <a:off x="868523" y="778989"/>
            <a:ext cx="660389" cy="660389"/>
          </a:xfrm>
          <a:prstGeom prst="rect">
            <a:avLst/>
          </a:prstGeom>
        </p:spPr>
      </p:pic>
      <p:cxnSp>
        <p:nvCxnSpPr>
          <p:cNvPr id="85" name="Conector Reto 84">
            <a:extLst>
              <a:ext uri="{FF2B5EF4-FFF2-40B4-BE49-F238E27FC236}">
                <a16:creationId xmlns:a16="http://schemas.microsoft.com/office/drawing/2014/main" id="{9712EE3B-E131-C405-FCA7-8263094DF01B}"/>
              </a:ext>
            </a:extLst>
          </p:cNvPr>
          <p:cNvCxnSpPr>
            <a:cxnSpLocks/>
          </p:cNvCxnSpPr>
          <p:nvPr userDrawn="1"/>
        </p:nvCxnSpPr>
        <p:spPr>
          <a:xfrm>
            <a:off x="2593735" y="718779"/>
            <a:ext cx="0" cy="780808"/>
          </a:xfrm>
          <a:prstGeom prst="line">
            <a:avLst/>
          </a:prstGeom>
          <a:ln w="158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Elemento gráfico 10">
            <a:extLst>
              <a:ext uri="{FF2B5EF4-FFF2-40B4-BE49-F238E27FC236}">
                <a16:creationId xmlns:a16="http://schemas.microsoft.com/office/drawing/2014/main" id="{3A3CEC7E-9097-B8E8-85C0-CDDB2AE614D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r="50956"/>
          <a:stretch>
            <a:fillRect/>
          </a:stretch>
        </p:blipFill>
        <p:spPr>
          <a:xfrm>
            <a:off x="6471911" y="2707661"/>
            <a:ext cx="5744279" cy="766881"/>
          </a:xfrm>
          <a:custGeom>
            <a:avLst/>
            <a:gdLst>
              <a:gd name="connsiteX0" fmla="*/ 0 w 5744279"/>
              <a:gd name="connsiteY0" fmla="*/ 0 h 766881"/>
              <a:gd name="connsiteX1" fmla="*/ 5744279 w 5744279"/>
              <a:gd name="connsiteY1" fmla="*/ 0 h 766881"/>
              <a:gd name="connsiteX2" fmla="*/ 5744279 w 5744279"/>
              <a:gd name="connsiteY2" fmla="*/ 766881 h 766881"/>
              <a:gd name="connsiteX3" fmla="*/ 0 w 5744279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44279" h="766881">
                <a:moveTo>
                  <a:pt x="0" y="0"/>
                </a:moveTo>
                <a:lnTo>
                  <a:pt x="5744279" y="0"/>
                </a:lnTo>
                <a:lnTo>
                  <a:pt x="5744279" y="766881"/>
                </a:lnTo>
                <a:lnTo>
                  <a:pt x="0" y="766881"/>
                </a:lnTo>
                <a:close/>
              </a:path>
            </a:pathLst>
          </a:custGeom>
        </p:spPr>
      </p:pic>
      <p:pic>
        <p:nvPicPr>
          <p:cNvPr id="13" name="Elemento gráfico 12">
            <a:extLst>
              <a:ext uri="{FF2B5EF4-FFF2-40B4-BE49-F238E27FC236}">
                <a16:creationId xmlns:a16="http://schemas.microsoft.com/office/drawing/2014/main" id="{96DCF26E-2BB7-CA60-73C4-CC02E6B54E8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55255"/>
          <a:stretch>
            <a:fillRect/>
          </a:stretch>
        </p:blipFill>
        <p:spPr>
          <a:xfrm>
            <a:off x="-50829" y="2707661"/>
            <a:ext cx="5240777" cy="766881"/>
          </a:xfrm>
          <a:custGeom>
            <a:avLst/>
            <a:gdLst>
              <a:gd name="connsiteX0" fmla="*/ 0 w 5240777"/>
              <a:gd name="connsiteY0" fmla="*/ 0 h 766881"/>
              <a:gd name="connsiteX1" fmla="*/ 5240777 w 5240777"/>
              <a:gd name="connsiteY1" fmla="*/ 0 h 766881"/>
              <a:gd name="connsiteX2" fmla="*/ 5240777 w 5240777"/>
              <a:gd name="connsiteY2" fmla="*/ 766881 h 766881"/>
              <a:gd name="connsiteX3" fmla="*/ 0 w 5240777"/>
              <a:gd name="connsiteY3" fmla="*/ 766881 h 766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40777" h="766881">
                <a:moveTo>
                  <a:pt x="0" y="0"/>
                </a:moveTo>
                <a:lnTo>
                  <a:pt x="5240777" y="0"/>
                </a:lnTo>
                <a:lnTo>
                  <a:pt x="5240777" y="766881"/>
                </a:lnTo>
                <a:lnTo>
                  <a:pt x="0" y="766881"/>
                </a:lnTo>
                <a:close/>
              </a:path>
            </a:pathLst>
          </a:cu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70074BFB-1FF4-E27D-E273-B30A1A926B24}"/>
              </a:ext>
            </a:extLst>
          </p:cNvPr>
          <p:cNvSpPr/>
          <p:nvPr userDrawn="1"/>
        </p:nvSpPr>
        <p:spPr>
          <a:xfrm>
            <a:off x="4032611" y="2039801"/>
            <a:ext cx="1989036" cy="198903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714380A-B062-A581-202E-A9250F901047}"/>
              </a:ext>
            </a:extLst>
          </p:cNvPr>
          <p:cNvSpPr/>
          <p:nvPr userDrawn="1"/>
        </p:nvSpPr>
        <p:spPr>
          <a:xfrm>
            <a:off x="6170354" y="2039801"/>
            <a:ext cx="1989036" cy="198903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72440E0-AFFD-74CD-6BF4-1208AAECF546}"/>
              </a:ext>
            </a:extLst>
          </p:cNvPr>
          <p:cNvSpPr/>
          <p:nvPr userDrawn="1"/>
        </p:nvSpPr>
        <p:spPr>
          <a:xfrm>
            <a:off x="6170354" y="4362518"/>
            <a:ext cx="1989036" cy="198903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9DF24E9A-60F5-6DAB-FE7A-37F79F6F9AA9}"/>
              </a:ext>
            </a:extLst>
          </p:cNvPr>
          <p:cNvSpPr/>
          <p:nvPr userDrawn="1"/>
        </p:nvSpPr>
        <p:spPr>
          <a:xfrm>
            <a:off x="4032612" y="4362518"/>
            <a:ext cx="1989036" cy="19890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23" name="Forma Livre 16">
            <a:extLst>
              <a:ext uri="{FF2B5EF4-FFF2-40B4-BE49-F238E27FC236}">
                <a16:creationId xmlns:a16="http://schemas.microsoft.com/office/drawing/2014/main" id="{E4234E63-55EE-8BC8-D5B8-C9346AA39037}"/>
              </a:ext>
            </a:extLst>
          </p:cNvPr>
          <p:cNvSpPr/>
          <p:nvPr userDrawn="1"/>
        </p:nvSpPr>
        <p:spPr>
          <a:xfrm>
            <a:off x="624057" y="4000974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5" name="Forma Livre 18">
            <a:extLst>
              <a:ext uri="{FF2B5EF4-FFF2-40B4-BE49-F238E27FC236}">
                <a16:creationId xmlns:a16="http://schemas.microsoft.com/office/drawing/2014/main" id="{9F752DEF-757A-19B9-7805-B7A70E94C5F2}"/>
              </a:ext>
            </a:extLst>
          </p:cNvPr>
          <p:cNvSpPr/>
          <p:nvPr userDrawn="1"/>
        </p:nvSpPr>
        <p:spPr>
          <a:xfrm flipH="1">
            <a:off x="544607" y="2735191"/>
            <a:ext cx="80439" cy="1697503"/>
          </a:xfrm>
          <a:custGeom>
            <a:avLst/>
            <a:gdLst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5838044 w 5838044"/>
              <a:gd name="connsiteY3" fmla="*/ 7382204 h 7382204"/>
              <a:gd name="connsiteX4" fmla="*/ 0 w 5838044"/>
              <a:gd name="connsiteY4" fmla="*/ 7382204 h 7382204"/>
              <a:gd name="connsiteX5" fmla="*/ 0 w 5838044"/>
              <a:gd name="connsiteY5" fmla="*/ 973027 h 7382204"/>
              <a:gd name="connsiteX6" fmla="*/ 973027 w 5838044"/>
              <a:gd name="connsiteY6" fmla="*/ 0 h 7382204"/>
              <a:gd name="connsiteX0" fmla="*/ 973027 w 5838044"/>
              <a:gd name="connsiteY0" fmla="*/ 0 h 7382204"/>
              <a:gd name="connsiteX1" fmla="*/ 4865018 w 5838044"/>
              <a:gd name="connsiteY1" fmla="*/ 0 h 7382204"/>
              <a:gd name="connsiteX2" fmla="*/ 5838044 w 5838044"/>
              <a:gd name="connsiteY2" fmla="*/ 973027 h 7382204"/>
              <a:gd name="connsiteX3" fmla="*/ 0 w 5838044"/>
              <a:gd name="connsiteY3" fmla="*/ 7382204 h 7382204"/>
              <a:gd name="connsiteX4" fmla="*/ 0 w 5838044"/>
              <a:gd name="connsiteY4" fmla="*/ 973027 h 7382204"/>
              <a:gd name="connsiteX5" fmla="*/ 973027 w 5838044"/>
              <a:gd name="connsiteY5" fmla="*/ 0 h 7382204"/>
              <a:gd name="connsiteX0" fmla="*/ 5838044 w 5929484"/>
              <a:gd name="connsiteY0" fmla="*/ 973027 h 7382204"/>
              <a:gd name="connsiteX1" fmla="*/ 0 w 5929484"/>
              <a:gd name="connsiteY1" fmla="*/ 7382204 h 7382204"/>
              <a:gd name="connsiteX2" fmla="*/ 0 w 5929484"/>
              <a:gd name="connsiteY2" fmla="*/ 973027 h 7382204"/>
              <a:gd name="connsiteX3" fmla="*/ 973027 w 5929484"/>
              <a:gd name="connsiteY3" fmla="*/ 0 h 7382204"/>
              <a:gd name="connsiteX4" fmla="*/ 4865018 w 5929484"/>
              <a:gd name="connsiteY4" fmla="*/ 0 h 7382204"/>
              <a:gd name="connsiteX5" fmla="*/ 5929484 w 5929484"/>
              <a:gd name="connsiteY5" fmla="*/ 1064467 h 7382204"/>
              <a:gd name="connsiteX0" fmla="*/ 5838044 w 5996391"/>
              <a:gd name="connsiteY0" fmla="*/ 973027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5771136 w 5996391"/>
              <a:gd name="connsiteY0" fmla="*/ 4764441 h 7382204"/>
              <a:gd name="connsiteX1" fmla="*/ 0 w 5996391"/>
              <a:gd name="connsiteY1" fmla="*/ 7382204 h 7382204"/>
              <a:gd name="connsiteX2" fmla="*/ 0 w 5996391"/>
              <a:gd name="connsiteY2" fmla="*/ 973027 h 7382204"/>
              <a:gd name="connsiteX3" fmla="*/ 973027 w 5996391"/>
              <a:gd name="connsiteY3" fmla="*/ 0 h 7382204"/>
              <a:gd name="connsiteX4" fmla="*/ 4865018 w 5996391"/>
              <a:gd name="connsiteY4" fmla="*/ 0 h 7382204"/>
              <a:gd name="connsiteX5" fmla="*/ 5996391 w 5996391"/>
              <a:gd name="connsiteY5" fmla="*/ 819140 h 7382204"/>
              <a:gd name="connsiteX0" fmla="*/ 0 w 5996391"/>
              <a:gd name="connsiteY0" fmla="*/ 7382204 h 7382204"/>
              <a:gd name="connsiteX1" fmla="*/ 0 w 5996391"/>
              <a:gd name="connsiteY1" fmla="*/ 973027 h 7382204"/>
              <a:gd name="connsiteX2" fmla="*/ 973027 w 5996391"/>
              <a:gd name="connsiteY2" fmla="*/ 0 h 7382204"/>
              <a:gd name="connsiteX3" fmla="*/ 4865018 w 5996391"/>
              <a:gd name="connsiteY3" fmla="*/ 0 h 7382204"/>
              <a:gd name="connsiteX4" fmla="*/ 5996391 w 5996391"/>
              <a:gd name="connsiteY4" fmla="*/ 819140 h 7382204"/>
              <a:gd name="connsiteX0" fmla="*/ 0 w 4865018"/>
              <a:gd name="connsiteY0" fmla="*/ 7382204 h 7382204"/>
              <a:gd name="connsiteX1" fmla="*/ 0 w 4865018"/>
              <a:gd name="connsiteY1" fmla="*/ 973027 h 7382204"/>
              <a:gd name="connsiteX2" fmla="*/ 973027 w 4865018"/>
              <a:gd name="connsiteY2" fmla="*/ 0 h 7382204"/>
              <a:gd name="connsiteX3" fmla="*/ 4865018 w 4865018"/>
              <a:gd name="connsiteY3" fmla="*/ 0 h 7382204"/>
              <a:gd name="connsiteX0" fmla="*/ 0 w 973027"/>
              <a:gd name="connsiteY0" fmla="*/ 7382204 h 7382204"/>
              <a:gd name="connsiteX1" fmla="*/ 0 w 973027"/>
              <a:gd name="connsiteY1" fmla="*/ 973027 h 7382204"/>
              <a:gd name="connsiteX2" fmla="*/ 973027 w 973027"/>
              <a:gd name="connsiteY2" fmla="*/ 0 h 7382204"/>
              <a:gd name="connsiteX0" fmla="*/ 0 w 0"/>
              <a:gd name="connsiteY0" fmla="*/ 6409177 h 6409177"/>
              <a:gd name="connsiteX1" fmla="*/ 0 w 0"/>
              <a:gd name="connsiteY1" fmla="*/ 0 h 640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6409177">
                <a:moveTo>
                  <a:pt x="0" y="6409177"/>
                </a:move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7" name="Forma Livre 20">
            <a:extLst>
              <a:ext uri="{FF2B5EF4-FFF2-40B4-BE49-F238E27FC236}">
                <a16:creationId xmlns:a16="http://schemas.microsoft.com/office/drawing/2014/main" id="{6010C008-0418-12FF-A80A-05ECF85F5EB6}"/>
              </a:ext>
            </a:extLst>
          </p:cNvPr>
          <p:cNvSpPr/>
          <p:nvPr userDrawn="1"/>
        </p:nvSpPr>
        <p:spPr>
          <a:xfrm flipH="1">
            <a:off x="7620566" y="3973595"/>
            <a:ext cx="4046047" cy="1354794"/>
          </a:xfrm>
          <a:custGeom>
            <a:avLst/>
            <a:gdLst>
              <a:gd name="connsiteX0" fmla="*/ 0 w 4046047"/>
              <a:gd name="connsiteY0" fmla="*/ 0 h 1354794"/>
              <a:gd name="connsiteX1" fmla="*/ 4046047 w 4046047"/>
              <a:gd name="connsiteY1" fmla="*/ 530971 h 1354794"/>
              <a:gd name="connsiteX2" fmla="*/ 4046047 w 4046047"/>
              <a:gd name="connsiteY2" fmla="*/ 1354794 h 1354794"/>
              <a:gd name="connsiteX3" fmla="*/ 620191 w 4046047"/>
              <a:gd name="connsiteY3" fmla="*/ 1354794 h 1354794"/>
              <a:gd name="connsiteX4" fmla="*/ 0 w 4046047"/>
              <a:gd name="connsiteY4" fmla="*/ 783283 h 1354794"/>
              <a:gd name="connsiteX0" fmla="*/ 4046047 w 4137487"/>
              <a:gd name="connsiteY0" fmla="*/ 530971 h 1354794"/>
              <a:gd name="connsiteX1" fmla="*/ 4046047 w 4137487"/>
              <a:gd name="connsiteY1" fmla="*/ 1354794 h 1354794"/>
              <a:gd name="connsiteX2" fmla="*/ 620191 w 4137487"/>
              <a:gd name="connsiteY2" fmla="*/ 1354794 h 1354794"/>
              <a:gd name="connsiteX3" fmla="*/ 0 w 4137487"/>
              <a:gd name="connsiteY3" fmla="*/ 783283 h 1354794"/>
              <a:gd name="connsiteX4" fmla="*/ 0 w 4137487"/>
              <a:gd name="connsiteY4" fmla="*/ 0 h 1354794"/>
              <a:gd name="connsiteX5" fmla="*/ 4137487 w 4137487"/>
              <a:gd name="connsiteY5" fmla="*/ 622411 h 1354794"/>
              <a:gd name="connsiteX0" fmla="*/ 4046047 w 4137487"/>
              <a:gd name="connsiteY0" fmla="*/ 1354794 h 1354794"/>
              <a:gd name="connsiteX1" fmla="*/ 620191 w 4137487"/>
              <a:gd name="connsiteY1" fmla="*/ 1354794 h 1354794"/>
              <a:gd name="connsiteX2" fmla="*/ 0 w 4137487"/>
              <a:gd name="connsiteY2" fmla="*/ 783283 h 1354794"/>
              <a:gd name="connsiteX3" fmla="*/ 0 w 4137487"/>
              <a:gd name="connsiteY3" fmla="*/ 0 h 1354794"/>
              <a:gd name="connsiteX4" fmla="*/ 4137487 w 4137487"/>
              <a:gd name="connsiteY4" fmla="*/ 622411 h 1354794"/>
              <a:gd name="connsiteX0" fmla="*/ 4046047 w 4046047"/>
              <a:gd name="connsiteY0" fmla="*/ 1354794 h 1354794"/>
              <a:gd name="connsiteX1" fmla="*/ 620191 w 4046047"/>
              <a:gd name="connsiteY1" fmla="*/ 1354794 h 1354794"/>
              <a:gd name="connsiteX2" fmla="*/ 0 w 4046047"/>
              <a:gd name="connsiteY2" fmla="*/ 783283 h 1354794"/>
              <a:gd name="connsiteX3" fmla="*/ 0 w 4046047"/>
              <a:gd name="connsiteY3" fmla="*/ 0 h 13547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46047" h="1354794">
                <a:moveTo>
                  <a:pt x="4046047" y="1354794"/>
                </a:moveTo>
                <a:lnTo>
                  <a:pt x="620191" y="1354794"/>
                </a:lnTo>
                <a:cubicBezTo>
                  <a:pt x="277669" y="1354794"/>
                  <a:pt x="0" y="1098920"/>
                  <a:pt x="0" y="783283"/>
                </a:cubicBezTo>
                <a:lnTo>
                  <a:pt x="0" y="0"/>
                </a:lnTo>
              </a:path>
            </a:pathLst>
          </a:custGeom>
          <a:noFill/>
          <a:ln w="762000" cap="rnd" cmpd="sng">
            <a:solidFill>
              <a:schemeClr val="accent4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29188"/>
                      <a:gd name="connsiteY0" fmla="*/ 588210 h 5854720"/>
                      <a:gd name="connsiteX1" fmla="*/ 588210 w 3529188"/>
                      <a:gd name="connsiteY1" fmla="*/ 0 h 5854720"/>
                      <a:gd name="connsiteX2" fmla="*/ 1223457 w 3529188"/>
                      <a:gd name="connsiteY2" fmla="*/ 0 h 5854720"/>
                      <a:gd name="connsiteX3" fmla="*/ 1788122 w 3529188"/>
                      <a:gd name="connsiteY3" fmla="*/ 0 h 5854720"/>
                      <a:gd name="connsiteX4" fmla="*/ 2329258 w 3529188"/>
                      <a:gd name="connsiteY4" fmla="*/ 0 h 5854720"/>
                      <a:gd name="connsiteX5" fmla="*/ 2940978 w 3529188"/>
                      <a:gd name="connsiteY5" fmla="*/ 0 h 5854720"/>
                      <a:gd name="connsiteX6" fmla="*/ 3529188 w 3529188"/>
                      <a:gd name="connsiteY6" fmla="*/ 588210 h 5854720"/>
                      <a:gd name="connsiteX7" fmla="*/ 3529188 w 3529188"/>
                      <a:gd name="connsiteY7" fmla="*/ 1172998 h 5854720"/>
                      <a:gd name="connsiteX8" fmla="*/ 3529188 w 3529188"/>
                      <a:gd name="connsiteY8" fmla="*/ 1851351 h 5854720"/>
                      <a:gd name="connsiteX9" fmla="*/ 3529188 w 3529188"/>
                      <a:gd name="connsiteY9" fmla="*/ 2295790 h 5854720"/>
                      <a:gd name="connsiteX10" fmla="*/ 3529188 w 3529188"/>
                      <a:gd name="connsiteY10" fmla="*/ 2880577 h 5854720"/>
                      <a:gd name="connsiteX11" fmla="*/ 3529188 w 3529188"/>
                      <a:gd name="connsiteY11" fmla="*/ 3465365 h 5854720"/>
                      <a:gd name="connsiteX12" fmla="*/ 3529188 w 3529188"/>
                      <a:gd name="connsiteY12" fmla="*/ 4003369 h 5854720"/>
                      <a:gd name="connsiteX13" fmla="*/ 3529188 w 3529188"/>
                      <a:gd name="connsiteY13" fmla="*/ 4681723 h 5854720"/>
                      <a:gd name="connsiteX14" fmla="*/ 3529188 w 3529188"/>
                      <a:gd name="connsiteY14" fmla="*/ 5266510 h 5854720"/>
                      <a:gd name="connsiteX15" fmla="*/ 2940978 w 3529188"/>
                      <a:gd name="connsiteY15" fmla="*/ 5854720 h 5854720"/>
                      <a:gd name="connsiteX16" fmla="*/ 2329258 w 3529188"/>
                      <a:gd name="connsiteY16" fmla="*/ 5854720 h 5854720"/>
                      <a:gd name="connsiteX17" fmla="*/ 1741066 w 3529188"/>
                      <a:gd name="connsiteY17" fmla="*/ 5854720 h 5854720"/>
                      <a:gd name="connsiteX18" fmla="*/ 1223457 w 3529188"/>
                      <a:gd name="connsiteY18" fmla="*/ 5854720 h 5854720"/>
                      <a:gd name="connsiteX19" fmla="*/ 588210 w 3529188"/>
                      <a:gd name="connsiteY19" fmla="*/ 5854720 h 5854720"/>
                      <a:gd name="connsiteX20" fmla="*/ 0 w 3529188"/>
                      <a:gd name="connsiteY20" fmla="*/ 5266510 h 5854720"/>
                      <a:gd name="connsiteX21" fmla="*/ 0 w 3529188"/>
                      <a:gd name="connsiteY21" fmla="*/ 4728506 h 5854720"/>
                      <a:gd name="connsiteX22" fmla="*/ 0 w 3529188"/>
                      <a:gd name="connsiteY22" fmla="*/ 4143718 h 5854720"/>
                      <a:gd name="connsiteX23" fmla="*/ 0 w 3529188"/>
                      <a:gd name="connsiteY23" fmla="*/ 3699280 h 5854720"/>
                      <a:gd name="connsiteX24" fmla="*/ 0 w 3529188"/>
                      <a:gd name="connsiteY24" fmla="*/ 3254841 h 5854720"/>
                      <a:gd name="connsiteX25" fmla="*/ 0 w 3529188"/>
                      <a:gd name="connsiteY25" fmla="*/ 2670054 h 5854720"/>
                      <a:gd name="connsiteX26" fmla="*/ 0 w 3529188"/>
                      <a:gd name="connsiteY26" fmla="*/ 2178832 h 5854720"/>
                      <a:gd name="connsiteX27" fmla="*/ 0 w 3529188"/>
                      <a:gd name="connsiteY27" fmla="*/ 1547262 h 5854720"/>
                      <a:gd name="connsiteX28" fmla="*/ 0 w 3529188"/>
                      <a:gd name="connsiteY28" fmla="*/ 588210 h 585472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</a:cxnLst>
                    <a:rect l="l" t="t" r="r" b="b"/>
                    <a:pathLst>
                      <a:path w="3529188" h="5854720" extrusionOk="0">
                        <a:moveTo>
                          <a:pt x="0" y="588210"/>
                        </a:moveTo>
                        <a:cubicBezTo>
                          <a:pt x="-21018" y="250387"/>
                          <a:pt x="217110" y="17355"/>
                          <a:pt x="588210" y="0"/>
                        </a:cubicBezTo>
                        <a:cubicBezTo>
                          <a:pt x="876112" y="-19041"/>
                          <a:pt x="1081758" y="40565"/>
                          <a:pt x="1223457" y="0"/>
                        </a:cubicBezTo>
                        <a:cubicBezTo>
                          <a:pt x="1365156" y="-40565"/>
                          <a:pt x="1510790" y="32361"/>
                          <a:pt x="1788122" y="0"/>
                        </a:cubicBezTo>
                        <a:cubicBezTo>
                          <a:pt x="2065454" y="-32361"/>
                          <a:pt x="2196286" y="39632"/>
                          <a:pt x="2329258" y="0"/>
                        </a:cubicBezTo>
                        <a:cubicBezTo>
                          <a:pt x="2462230" y="-39632"/>
                          <a:pt x="2683114" y="2257"/>
                          <a:pt x="2940978" y="0"/>
                        </a:cubicBezTo>
                        <a:cubicBezTo>
                          <a:pt x="3297966" y="-66121"/>
                          <a:pt x="3475164" y="255078"/>
                          <a:pt x="3529188" y="588210"/>
                        </a:cubicBezTo>
                        <a:cubicBezTo>
                          <a:pt x="3574272" y="863780"/>
                          <a:pt x="3523626" y="966106"/>
                          <a:pt x="3529188" y="1172998"/>
                        </a:cubicBezTo>
                        <a:cubicBezTo>
                          <a:pt x="3534750" y="1379890"/>
                          <a:pt x="3465933" y="1644977"/>
                          <a:pt x="3529188" y="1851351"/>
                        </a:cubicBezTo>
                        <a:cubicBezTo>
                          <a:pt x="3592443" y="2057725"/>
                          <a:pt x="3511454" y="2169708"/>
                          <a:pt x="3529188" y="2295790"/>
                        </a:cubicBezTo>
                        <a:cubicBezTo>
                          <a:pt x="3546922" y="2421872"/>
                          <a:pt x="3527136" y="2693707"/>
                          <a:pt x="3529188" y="2880577"/>
                        </a:cubicBezTo>
                        <a:cubicBezTo>
                          <a:pt x="3531240" y="3067447"/>
                          <a:pt x="3482987" y="3173559"/>
                          <a:pt x="3529188" y="3465365"/>
                        </a:cubicBezTo>
                        <a:cubicBezTo>
                          <a:pt x="3575389" y="3757171"/>
                          <a:pt x="3528527" y="3785537"/>
                          <a:pt x="3529188" y="4003369"/>
                        </a:cubicBezTo>
                        <a:cubicBezTo>
                          <a:pt x="3529849" y="4221201"/>
                          <a:pt x="3513745" y="4519491"/>
                          <a:pt x="3529188" y="4681723"/>
                        </a:cubicBezTo>
                        <a:cubicBezTo>
                          <a:pt x="3544631" y="4843955"/>
                          <a:pt x="3526290" y="5077457"/>
                          <a:pt x="3529188" y="5266510"/>
                        </a:cubicBezTo>
                        <a:cubicBezTo>
                          <a:pt x="3495511" y="5596899"/>
                          <a:pt x="3239177" y="5836325"/>
                          <a:pt x="2940978" y="5854720"/>
                        </a:cubicBezTo>
                        <a:cubicBezTo>
                          <a:pt x="2728639" y="5898033"/>
                          <a:pt x="2496727" y="5784306"/>
                          <a:pt x="2329258" y="5854720"/>
                        </a:cubicBezTo>
                        <a:cubicBezTo>
                          <a:pt x="2161789" y="5925134"/>
                          <a:pt x="1866325" y="5847030"/>
                          <a:pt x="1741066" y="5854720"/>
                        </a:cubicBezTo>
                        <a:cubicBezTo>
                          <a:pt x="1615807" y="5862410"/>
                          <a:pt x="1395638" y="5831161"/>
                          <a:pt x="1223457" y="5854720"/>
                        </a:cubicBezTo>
                        <a:cubicBezTo>
                          <a:pt x="1051276" y="5878279"/>
                          <a:pt x="874717" y="5821346"/>
                          <a:pt x="588210" y="5854720"/>
                        </a:cubicBezTo>
                        <a:cubicBezTo>
                          <a:pt x="295355" y="5835736"/>
                          <a:pt x="-41219" y="5656806"/>
                          <a:pt x="0" y="5266510"/>
                        </a:cubicBezTo>
                        <a:cubicBezTo>
                          <a:pt x="-62082" y="5061492"/>
                          <a:pt x="63114" y="4919165"/>
                          <a:pt x="0" y="4728506"/>
                        </a:cubicBezTo>
                        <a:cubicBezTo>
                          <a:pt x="-63114" y="4537847"/>
                          <a:pt x="67598" y="4416595"/>
                          <a:pt x="0" y="4143718"/>
                        </a:cubicBezTo>
                        <a:cubicBezTo>
                          <a:pt x="-67598" y="3870841"/>
                          <a:pt x="47971" y="3804176"/>
                          <a:pt x="0" y="3699280"/>
                        </a:cubicBezTo>
                        <a:cubicBezTo>
                          <a:pt x="-47971" y="3594384"/>
                          <a:pt x="18838" y="3384689"/>
                          <a:pt x="0" y="3254841"/>
                        </a:cubicBezTo>
                        <a:cubicBezTo>
                          <a:pt x="-18838" y="3124993"/>
                          <a:pt x="36295" y="2896233"/>
                          <a:pt x="0" y="2670054"/>
                        </a:cubicBezTo>
                        <a:cubicBezTo>
                          <a:pt x="-36295" y="2443875"/>
                          <a:pt x="12293" y="2283397"/>
                          <a:pt x="0" y="2178832"/>
                        </a:cubicBezTo>
                        <a:cubicBezTo>
                          <a:pt x="-12293" y="2074267"/>
                          <a:pt x="42881" y="1673819"/>
                          <a:pt x="0" y="1547262"/>
                        </a:cubicBezTo>
                        <a:cubicBezTo>
                          <a:pt x="-42881" y="1420705"/>
                          <a:pt x="2387" y="914777"/>
                          <a:pt x="0" y="58821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pic>
        <p:nvPicPr>
          <p:cNvPr id="29" name="Elemento gráfico 28">
            <a:extLst>
              <a:ext uri="{FF2B5EF4-FFF2-40B4-BE49-F238E27FC236}">
                <a16:creationId xmlns:a16="http://schemas.microsoft.com/office/drawing/2014/main" id="{59EEBCDC-BA3F-5868-75D6-7EB2B87115C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rcRect l="59986"/>
          <a:stretch>
            <a:fillRect/>
          </a:stretch>
        </p:blipFill>
        <p:spPr>
          <a:xfrm>
            <a:off x="0" y="1420643"/>
            <a:ext cx="1014082" cy="1648983"/>
          </a:xfrm>
          <a:custGeom>
            <a:avLst/>
            <a:gdLst>
              <a:gd name="connsiteX0" fmla="*/ 0 w 1014082"/>
              <a:gd name="connsiteY0" fmla="*/ 0 h 1648983"/>
              <a:gd name="connsiteX1" fmla="*/ 1014082 w 1014082"/>
              <a:gd name="connsiteY1" fmla="*/ 0 h 1648983"/>
              <a:gd name="connsiteX2" fmla="*/ 1014082 w 1014082"/>
              <a:gd name="connsiteY2" fmla="*/ 1648983 h 1648983"/>
              <a:gd name="connsiteX3" fmla="*/ 0 w 1014082"/>
              <a:gd name="connsiteY3" fmla="*/ 1648983 h 1648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14082" h="1648983">
                <a:moveTo>
                  <a:pt x="0" y="0"/>
                </a:moveTo>
                <a:lnTo>
                  <a:pt x="1014082" y="0"/>
                </a:lnTo>
                <a:lnTo>
                  <a:pt x="1014082" y="1648983"/>
                </a:lnTo>
                <a:lnTo>
                  <a:pt x="0" y="1648983"/>
                </a:lnTo>
                <a:close/>
              </a:path>
            </a:pathLst>
          </a:custGeom>
        </p:spPr>
      </p:pic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5" name="Espaço Reservado para Imagem 42">
            <a:extLst>
              <a:ext uri="{FF2B5EF4-FFF2-40B4-BE49-F238E27FC236}">
                <a16:creationId xmlns:a16="http://schemas.microsoft.com/office/drawing/2014/main" id="{085DE0BA-CA08-ED26-0A53-02D6FB61978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330203" y="2337393"/>
            <a:ext cx="1389888" cy="1389888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t-BR" sz="800"/>
            </a:lvl1pPr>
          </a:lstStyle>
          <a:p>
            <a:pPr rtl="0"/>
            <a:endParaRPr lang="pt-BR"/>
          </a:p>
        </p:txBody>
      </p:sp>
      <p:sp>
        <p:nvSpPr>
          <p:cNvPr id="46" name="Espaço Reservado para Imagem 42">
            <a:extLst>
              <a:ext uri="{FF2B5EF4-FFF2-40B4-BE49-F238E27FC236}">
                <a16:creationId xmlns:a16="http://schemas.microsoft.com/office/drawing/2014/main" id="{70F05177-1747-10FB-B022-0A36F8F9193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469928" y="2339375"/>
            <a:ext cx="1389888" cy="1389888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t-BR" sz="800"/>
            </a:lvl1pPr>
          </a:lstStyle>
          <a:p>
            <a:pPr rtl="0"/>
            <a:endParaRPr lang="pt-BR"/>
          </a:p>
        </p:txBody>
      </p:sp>
      <p:sp>
        <p:nvSpPr>
          <p:cNvPr id="50" name="Espaço Reservado para Texto 47">
            <a:extLst>
              <a:ext uri="{FF2B5EF4-FFF2-40B4-BE49-F238E27FC236}">
                <a16:creationId xmlns:a16="http://schemas.microsoft.com/office/drawing/2014/main" id="{485E5AFC-758F-34A6-2FEC-6042921AB73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1126514" y="506487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1" name="Espaço Reservado para Texto 47">
            <a:extLst>
              <a:ext uri="{FF2B5EF4-FFF2-40B4-BE49-F238E27FC236}">
                <a16:creationId xmlns:a16="http://schemas.microsoft.com/office/drawing/2014/main" id="{298713CC-F6D5-ED75-901B-4121FEC84360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71823" y="5032014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7" name="Espaço Reservado para Texto 47">
            <a:extLst>
              <a:ext uri="{FF2B5EF4-FFF2-40B4-BE49-F238E27FC236}">
                <a16:creationId xmlns:a16="http://schemas.microsoft.com/office/drawing/2014/main" id="{FD30C172-4265-C1CA-4368-B347D34C9F6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126515" y="2795265"/>
            <a:ext cx="2788920" cy="365760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8" name="Espaço Reservado para Texto 47">
            <a:extLst>
              <a:ext uri="{FF2B5EF4-FFF2-40B4-BE49-F238E27FC236}">
                <a16:creationId xmlns:a16="http://schemas.microsoft.com/office/drawing/2014/main" id="{E6400DD4-A698-8FC3-4A8E-02EA10BB4BF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271823" y="2794678"/>
            <a:ext cx="2788920" cy="3657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800"/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9" name="Espaço Reservado para Texto 47">
            <a:extLst>
              <a:ext uri="{FF2B5EF4-FFF2-40B4-BE49-F238E27FC236}">
                <a16:creationId xmlns:a16="http://schemas.microsoft.com/office/drawing/2014/main" id="{630E151D-3E22-BE90-7A51-5ED7C9AD7C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098143" y="3085049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54" name="Espaço Reservado para Texto 47">
            <a:extLst>
              <a:ext uri="{FF2B5EF4-FFF2-40B4-BE49-F238E27FC236}">
                <a16:creationId xmlns:a16="http://schemas.microsoft.com/office/drawing/2014/main" id="{6A448965-125C-6EED-07B0-E98A656BBF3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280067" y="3086146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72" name="Espaço Reservado para Imagem 42">
            <a:extLst>
              <a:ext uri="{FF2B5EF4-FFF2-40B4-BE49-F238E27FC236}">
                <a16:creationId xmlns:a16="http://schemas.microsoft.com/office/drawing/2014/main" id="{9BD10ABF-0CBA-9D6F-30D9-4C5B717D2F65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332186" y="4662092"/>
            <a:ext cx="1389888" cy="138988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t-BR" sz="800"/>
            </a:lvl1pPr>
          </a:lstStyle>
          <a:p>
            <a:pPr rtl="0"/>
            <a:endParaRPr lang="pt-BR"/>
          </a:p>
        </p:txBody>
      </p:sp>
      <p:sp>
        <p:nvSpPr>
          <p:cNvPr id="73" name="Espaço Reservado para Imagem 42">
            <a:extLst>
              <a:ext uri="{FF2B5EF4-FFF2-40B4-BE49-F238E27FC236}">
                <a16:creationId xmlns:a16="http://schemas.microsoft.com/office/drawing/2014/main" id="{BA07108E-6273-D8A7-4270-9E51F53721B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69928" y="4662092"/>
            <a:ext cx="1389888" cy="1389888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rtlCol="0" anchor="ctr">
            <a:normAutofit/>
          </a:bodyPr>
          <a:lstStyle>
            <a:lvl1pPr marL="0" indent="0" algn="ctr">
              <a:buNone/>
              <a:defRPr lang="pt-BR" sz="800"/>
            </a:lvl1pPr>
          </a:lstStyle>
          <a:p>
            <a:pPr rtl="0"/>
            <a:endParaRPr lang="pt-BR"/>
          </a:p>
        </p:txBody>
      </p:sp>
      <p:sp>
        <p:nvSpPr>
          <p:cNvPr id="56" name="Espaço Reservado para Texto 47">
            <a:extLst>
              <a:ext uri="{FF2B5EF4-FFF2-40B4-BE49-F238E27FC236}">
                <a16:creationId xmlns:a16="http://schemas.microsoft.com/office/drawing/2014/main" id="{6E2529DA-6F13-4B74-5C48-2FDB0911FFF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284732" y="5337865"/>
            <a:ext cx="2816352" cy="310896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pt-B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74" name="Espaço Reservado para Texto 47">
            <a:extLst>
              <a:ext uri="{FF2B5EF4-FFF2-40B4-BE49-F238E27FC236}">
                <a16:creationId xmlns:a16="http://schemas.microsoft.com/office/drawing/2014/main" id="{DDB95F67-F2A0-C836-D292-8E7A6E4B1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107814" y="5335932"/>
            <a:ext cx="2816352" cy="310896"/>
          </a:xfrm>
        </p:spPr>
        <p:txBody>
          <a:bodyPr rtlCol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pt-BR" sz="140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CC414FD-C705-79D9-78A9-63DB36DC2A3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7" name="Espaço Reservado para o Número do Slide 6">
            <a:extLst>
              <a:ext uri="{FF2B5EF4-FFF2-40B4-BE49-F238E27FC236}">
                <a16:creationId xmlns:a16="http://schemas.microsoft.com/office/drawing/2014/main" id="{3DDD574B-2DC0-07BF-5573-0917979F78EA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5945880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upo 57">
            <a:extLst>
              <a:ext uri="{FF2B5EF4-FFF2-40B4-BE49-F238E27FC236}">
                <a16:creationId xmlns:a16="http://schemas.microsoft.com/office/drawing/2014/main" id="{7F9A3535-D85B-F023-B8C0-28D2FEAAD9E0}"/>
              </a:ext>
            </a:extLst>
          </p:cNvPr>
          <p:cNvGrpSpPr/>
          <p:nvPr userDrawn="1"/>
        </p:nvGrpSpPr>
        <p:grpSpPr>
          <a:xfrm>
            <a:off x="1" y="3827512"/>
            <a:ext cx="12198945" cy="3030489"/>
            <a:chOff x="1" y="3827512"/>
            <a:chExt cx="12198945" cy="3030489"/>
          </a:xfrm>
        </p:grpSpPr>
        <p:sp>
          <p:nvSpPr>
            <p:cNvPr id="57" name="Forma livre: Forma 56">
              <a:extLst>
                <a:ext uri="{FF2B5EF4-FFF2-40B4-BE49-F238E27FC236}">
                  <a16:creationId xmlns:a16="http://schemas.microsoft.com/office/drawing/2014/main" id="{C11C7D54-0954-B838-DA12-86EA86543A54}"/>
                </a:ext>
              </a:extLst>
            </p:cNvPr>
            <p:cNvSpPr/>
            <p:nvPr userDrawn="1"/>
          </p:nvSpPr>
          <p:spPr>
            <a:xfrm>
              <a:off x="11488761" y="5133340"/>
              <a:ext cx="521208" cy="1724660"/>
            </a:xfrm>
            <a:custGeom>
              <a:avLst/>
              <a:gdLst>
                <a:gd name="connsiteX0" fmla="*/ 834 w 513332"/>
                <a:gd name="connsiteY0" fmla="*/ -1393 h 1623974"/>
                <a:gd name="connsiteX1" fmla="*/ 514166 w 513332"/>
                <a:gd name="connsiteY1" fmla="*/ -1393 h 1623974"/>
                <a:gd name="connsiteX2" fmla="*/ 514166 w 513332"/>
                <a:gd name="connsiteY2" fmla="*/ 1622582 h 1623974"/>
                <a:gd name="connsiteX3" fmla="*/ 834 w 513332"/>
                <a:gd name="connsiteY3" fmla="*/ 1622582 h 16239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13332" h="1623974">
                  <a:moveTo>
                    <a:pt x="834" y="-1393"/>
                  </a:moveTo>
                  <a:lnTo>
                    <a:pt x="514166" y="-1393"/>
                  </a:lnTo>
                  <a:lnTo>
                    <a:pt x="514166" y="1622582"/>
                  </a:lnTo>
                  <a:lnTo>
                    <a:pt x="834" y="1622582"/>
                  </a:lnTo>
                  <a:close/>
                </a:path>
              </a:pathLst>
            </a:custGeom>
            <a:solidFill>
              <a:schemeClr val="accent1"/>
            </a:solidFill>
            <a:ln w="2820" cap="flat">
              <a:solidFill>
                <a:schemeClr val="accent1"/>
              </a:solidFill>
              <a:prstDash val="solid"/>
              <a:miter/>
            </a:ln>
          </p:spPr>
          <p:txBody>
            <a:bodyPr rtlCol="0" anchor="ctr"/>
            <a:lstStyle>
              <a:defPPr>
                <a:defRPr lang="pt-BR"/>
              </a:defPPr>
            </a:lstStyle>
            <a:p>
              <a:pPr rtl="0"/>
              <a:endParaRPr lang="pt-BR"/>
            </a:p>
          </p:txBody>
        </p:sp>
        <p:pic>
          <p:nvPicPr>
            <p:cNvPr id="55" name="Elemento gráfico 54">
              <a:extLst>
                <a:ext uri="{FF2B5EF4-FFF2-40B4-BE49-F238E27FC236}">
                  <a16:creationId xmlns:a16="http://schemas.microsoft.com/office/drawing/2014/main" id="{E49D87C6-232E-E91C-0D76-756637414E8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9291" r="42583" b="30832"/>
            <a:stretch>
              <a:fillRect/>
            </a:stretch>
          </p:blipFill>
          <p:spPr>
            <a:xfrm>
              <a:off x="1" y="3827512"/>
              <a:ext cx="12198945" cy="3030489"/>
            </a:xfrm>
            <a:custGeom>
              <a:avLst/>
              <a:gdLst>
                <a:gd name="connsiteX0" fmla="*/ 0 w 12198945"/>
                <a:gd name="connsiteY0" fmla="*/ 0 h 3030489"/>
                <a:gd name="connsiteX1" fmla="*/ 12198945 w 12198945"/>
                <a:gd name="connsiteY1" fmla="*/ 0 h 3030489"/>
                <a:gd name="connsiteX2" fmla="*/ 12198945 w 12198945"/>
                <a:gd name="connsiteY2" fmla="*/ 1369519 h 3030489"/>
                <a:gd name="connsiteX3" fmla="*/ 11240822 w 12198945"/>
                <a:gd name="connsiteY3" fmla="*/ 1369519 h 3030489"/>
                <a:gd name="connsiteX4" fmla="*/ 11240822 w 12198945"/>
                <a:gd name="connsiteY4" fmla="*/ 3030489 h 3030489"/>
                <a:gd name="connsiteX5" fmla="*/ 0 w 12198945"/>
                <a:gd name="connsiteY5" fmla="*/ 3030489 h 3030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198945" h="3030489">
                  <a:moveTo>
                    <a:pt x="0" y="0"/>
                  </a:moveTo>
                  <a:lnTo>
                    <a:pt x="12198945" y="0"/>
                  </a:lnTo>
                  <a:lnTo>
                    <a:pt x="12198945" y="1369519"/>
                  </a:lnTo>
                  <a:lnTo>
                    <a:pt x="11240822" y="1369519"/>
                  </a:lnTo>
                  <a:lnTo>
                    <a:pt x="11240822" y="3030489"/>
                  </a:lnTo>
                  <a:lnTo>
                    <a:pt x="0" y="3030489"/>
                  </a:lnTo>
                  <a:close/>
                </a:path>
              </a:pathLst>
            </a:custGeom>
          </p:spPr>
        </p:pic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pt-BR" sz="1800"/>
            </a:lvl1pPr>
            <a:lvl2pPr marL="283464">
              <a:defRPr lang="pt-BR" sz="1800"/>
            </a:lvl2pPr>
            <a:lvl3pPr marL="566928">
              <a:defRPr lang="pt-BR" sz="1600"/>
            </a:lvl3pPr>
            <a:lvl4pPr marL="758952">
              <a:defRPr lang="pt-BR" sz="1400"/>
            </a:lvl4pPr>
            <a:lvl5pPr marL="1042416">
              <a:defRPr lang="pt-BR" sz="14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11" name="Forma Livre 65">
            <a:extLst>
              <a:ext uri="{FF2B5EF4-FFF2-40B4-BE49-F238E27FC236}">
                <a16:creationId xmlns:a16="http://schemas.microsoft.com/office/drawing/2014/main" id="{232AA84F-639D-A24B-BB67-2694CC069C65}"/>
              </a:ext>
            </a:extLst>
          </p:cNvPr>
          <p:cNvSpPr/>
          <p:nvPr/>
        </p:nvSpPr>
        <p:spPr>
          <a:xfrm>
            <a:off x="838989" y="5178370"/>
            <a:ext cx="2157098" cy="1679630"/>
          </a:xfrm>
          <a:custGeom>
            <a:avLst/>
            <a:gdLst>
              <a:gd name="connsiteX0" fmla="*/ 1078549 w 2157098"/>
              <a:gd name="connsiteY0" fmla="*/ 0 h 1679630"/>
              <a:gd name="connsiteX1" fmla="*/ 2157098 w 2157098"/>
              <a:gd name="connsiteY1" fmla="*/ 1078549 h 1679630"/>
              <a:gd name="connsiteX2" fmla="*/ 2072341 w 2157098"/>
              <a:gd name="connsiteY2" fmla="*/ 1498369 h 1679630"/>
              <a:gd name="connsiteX3" fmla="*/ 1973955 w 2157098"/>
              <a:gd name="connsiteY3" fmla="*/ 1679630 h 1679630"/>
              <a:gd name="connsiteX4" fmla="*/ 183143 w 2157098"/>
              <a:gd name="connsiteY4" fmla="*/ 1679630 h 1679630"/>
              <a:gd name="connsiteX5" fmla="*/ 84758 w 2157098"/>
              <a:gd name="connsiteY5" fmla="*/ 1498369 h 1679630"/>
              <a:gd name="connsiteX6" fmla="*/ 0 w 2157098"/>
              <a:gd name="connsiteY6" fmla="*/ 1078549 h 1679630"/>
              <a:gd name="connsiteX7" fmla="*/ 1078549 w 2157098"/>
              <a:gd name="connsiteY7" fmla="*/ 0 h 16796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57098" h="1679630">
                <a:moveTo>
                  <a:pt x="1078549" y="0"/>
                </a:moveTo>
                <a:cubicBezTo>
                  <a:pt x="1674215" y="0"/>
                  <a:pt x="2157098" y="482883"/>
                  <a:pt x="2157098" y="1078549"/>
                </a:cubicBezTo>
                <a:cubicBezTo>
                  <a:pt x="2157098" y="1227466"/>
                  <a:pt x="2126918" y="1369333"/>
                  <a:pt x="2072341" y="1498369"/>
                </a:cubicBezTo>
                <a:lnTo>
                  <a:pt x="1973955" y="1679630"/>
                </a:lnTo>
                <a:lnTo>
                  <a:pt x="183143" y="1679630"/>
                </a:lnTo>
                <a:lnTo>
                  <a:pt x="84758" y="1498369"/>
                </a:lnTo>
                <a:cubicBezTo>
                  <a:pt x="30180" y="1369333"/>
                  <a:pt x="0" y="1227466"/>
                  <a:pt x="0" y="1078549"/>
                </a:cubicBezTo>
                <a:cubicBezTo>
                  <a:pt x="0" y="482883"/>
                  <a:pt x="482883" y="0"/>
                  <a:pt x="1078549" y="0"/>
                </a:cubicBezTo>
                <a:close/>
              </a:path>
            </a:pathLst>
          </a:custGeom>
          <a:solidFill>
            <a:schemeClr val="accent4">
              <a:alpha val="83211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439B8E7B-82C3-F9D6-9E34-8F76C40C8539}"/>
              </a:ext>
            </a:extLst>
          </p:cNvPr>
          <p:cNvSpPr/>
          <p:nvPr/>
        </p:nvSpPr>
        <p:spPr>
          <a:xfrm>
            <a:off x="9626717" y="49909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60" name="Espaço Reservado para Rodapé 59">
            <a:extLst>
              <a:ext uri="{FF2B5EF4-FFF2-40B4-BE49-F238E27FC236}">
                <a16:creationId xmlns:a16="http://schemas.microsoft.com/office/drawing/2014/main" id="{EACDB755-CEBA-6C68-443D-525463E80DA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61" name="Espaço Reservado para o Número do Slide 60">
            <a:extLst>
              <a:ext uri="{FF2B5EF4-FFF2-40B4-BE49-F238E27FC236}">
                <a16:creationId xmlns:a16="http://schemas.microsoft.com/office/drawing/2014/main" id="{307D0F4E-2944-C947-2B6E-0547303F256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91819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– Tabel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Elemento gráfico 38">
            <a:extLst>
              <a:ext uri="{FF2B5EF4-FFF2-40B4-BE49-F238E27FC236}">
                <a16:creationId xmlns:a16="http://schemas.microsoft.com/office/drawing/2014/main" id="{0FA7F5A0-ECAD-A574-6649-C54801870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427" r="82873"/>
          <a:stretch>
            <a:fillRect/>
          </a:stretch>
        </p:blipFill>
        <p:spPr>
          <a:xfrm>
            <a:off x="9233628" y="1"/>
            <a:ext cx="2958372" cy="6105105"/>
          </a:xfrm>
          <a:custGeom>
            <a:avLst/>
            <a:gdLst>
              <a:gd name="connsiteX0" fmla="*/ 0 w 2958372"/>
              <a:gd name="connsiteY0" fmla="*/ 0 h 6105105"/>
              <a:gd name="connsiteX1" fmla="*/ 2958372 w 2958372"/>
              <a:gd name="connsiteY1" fmla="*/ 0 h 6105105"/>
              <a:gd name="connsiteX2" fmla="*/ 2958372 w 2958372"/>
              <a:gd name="connsiteY2" fmla="*/ 6105105 h 6105105"/>
              <a:gd name="connsiteX3" fmla="*/ 0 w 2958372"/>
              <a:gd name="connsiteY3" fmla="*/ 6105105 h 6105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58372" h="6105105">
                <a:moveTo>
                  <a:pt x="0" y="0"/>
                </a:moveTo>
                <a:lnTo>
                  <a:pt x="2958372" y="0"/>
                </a:lnTo>
                <a:lnTo>
                  <a:pt x="2958372" y="6105105"/>
                </a:lnTo>
                <a:lnTo>
                  <a:pt x="0" y="6105105"/>
                </a:lnTo>
                <a:close/>
              </a:path>
            </a:pathLst>
          </a:custGeom>
        </p:spPr>
      </p:pic>
      <p:sp>
        <p:nvSpPr>
          <p:cNvPr id="32" name="Retângulo 31">
            <a:extLst>
              <a:ext uri="{FF2B5EF4-FFF2-40B4-BE49-F238E27FC236}">
                <a16:creationId xmlns:a16="http://schemas.microsoft.com/office/drawing/2014/main" id="{98CD520B-B465-7A6D-37C4-8A060446902D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C4684B3-A8D3-6A9A-C264-95DFAD1C3FCE}"/>
              </a:ext>
            </a:extLst>
          </p:cNvPr>
          <p:cNvSpPr/>
          <p:nvPr/>
        </p:nvSpPr>
        <p:spPr>
          <a:xfrm>
            <a:off x="9300014" y="263397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336" y="722376"/>
            <a:ext cx="8870656" cy="764982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1520" y="2221992"/>
            <a:ext cx="8284464" cy="3986784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Espaço Reservado para Texto 9">
            <a:extLst>
              <a:ext uri="{FF2B5EF4-FFF2-40B4-BE49-F238E27FC236}">
                <a16:creationId xmlns:a16="http://schemas.microsoft.com/office/drawing/2014/main" id="{3660BA33-D95F-4C82-419E-ADBE0C8915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rtlCol="0"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CC1E68FE-16F1-5C98-AEF6-0EAB9EA632CA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40" name="Espaço Reservado para Rodapé 39">
            <a:extLst>
              <a:ext uri="{FF2B5EF4-FFF2-40B4-BE49-F238E27FC236}">
                <a16:creationId xmlns:a16="http://schemas.microsoft.com/office/drawing/2014/main" id="{8727F01E-45EF-F70F-2A04-1EA69A246344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1" name="Espaço Reservado para o Número do Slide 40">
            <a:extLst>
              <a:ext uri="{FF2B5EF4-FFF2-40B4-BE49-F238E27FC236}">
                <a16:creationId xmlns:a16="http://schemas.microsoft.com/office/drawing/2014/main" id="{C388A650-32E8-11EC-26EE-D260D1953D5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5982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 – Smar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65732" y="1825625"/>
            <a:ext cx="8860536" cy="4351338"/>
          </a:xfrm>
        </p:spPr>
        <p:txBody>
          <a:bodyPr rtlCol="0"/>
          <a:lstStyle>
            <a:defPPr>
              <a:defRPr lang="pt-BR"/>
            </a:def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06D563D3-0A67-7027-7E6A-4A1CC1EFC69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9" name="Espaço Reservado para Rodapé 8">
            <a:extLst>
              <a:ext uri="{FF2B5EF4-FFF2-40B4-BE49-F238E27FC236}">
                <a16:creationId xmlns:a16="http://schemas.microsoft.com/office/drawing/2014/main" id="{0253299D-623D-C544-F0BB-1CFBDADB60B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10" name="Espaço Reservado para o Número do Slide 9">
            <a:extLst>
              <a:ext uri="{FF2B5EF4-FFF2-40B4-BE49-F238E27FC236}">
                <a16:creationId xmlns:a16="http://schemas.microsoft.com/office/drawing/2014/main" id="{D4DFB546-9FE5-4620-5D33-4097901B71B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81619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t-BR" sz="1400"/>
            </a:lvl1pPr>
            <a:lvl2pPr>
              <a:lnSpc>
                <a:spcPct val="150000"/>
              </a:lnSpc>
              <a:spcBef>
                <a:spcPts val="0"/>
              </a:spcBef>
              <a:defRPr lang="pt-BR" sz="1200"/>
            </a:lvl2pPr>
            <a:lvl3pPr>
              <a:lnSpc>
                <a:spcPct val="150000"/>
              </a:lnSpc>
              <a:spcBef>
                <a:spcPts val="0"/>
              </a:spcBef>
              <a:defRPr lang="pt-BR" sz="1100"/>
            </a:lvl3pPr>
            <a:lvl4pPr>
              <a:lnSpc>
                <a:spcPct val="150000"/>
              </a:lnSpc>
              <a:spcBef>
                <a:spcPts val="0"/>
              </a:spcBef>
              <a:defRPr lang="pt-BR" sz="1050"/>
            </a:lvl4pPr>
            <a:lvl5pPr>
              <a:lnSpc>
                <a:spcPct val="150000"/>
              </a:lnSpc>
              <a:spcBef>
                <a:spcPts val="0"/>
              </a:spcBef>
              <a:defRPr lang="pt-BR"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349240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074920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t-BR" sz="1400"/>
            </a:lvl1pPr>
            <a:lvl2pPr>
              <a:lnSpc>
                <a:spcPct val="150000"/>
              </a:lnSpc>
              <a:spcBef>
                <a:spcPts val="0"/>
              </a:spcBef>
              <a:defRPr lang="pt-BR" sz="1200"/>
            </a:lvl2pPr>
            <a:lvl3pPr>
              <a:lnSpc>
                <a:spcPct val="150000"/>
              </a:lnSpc>
              <a:spcBef>
                <a:spcPts val="0"/>
              </a:spcBef>
              <a:defRPr lang="pt-BR" sz="1100"/>
            </a:lvl3pPr>
            <a:lvl4pPr>
              <a:lnSpc>
                <a:spcPct val="150000"/>
              </a:lnSpc>
              <a:spcBef>
                <a:spcPts val="0"/>
              </a:spcBef>
              <a:defRPr lang="pt-BR" sz="1050"/>
            </a:lvl4pPr>
            <a:lvl5pPr>
              <a:lnSpc>
                <a:spcPct val="150000"/>
              </a:lnSpc>
              <a:spcBef>
                <a:spcPts val="0"/>
              </a:spcBef>
              <a:defRPr lang="pt-BR"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3" name="Espaço Reservado para o Número do Slide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‹#›</a:t>
            </a:fld>
            <a:endParaRPr lang="pt-BR"/>
          </a:p>
        </p:txBody>
      </p:sp>
      <p:pic>
        <p:nvPicPr>
          <p:cNvPr id="2" name="Elemento gráfico 1">
            <a:extLst>
              <a:ext uri="{FF2B5EF4-FFF2-40B4-BE49-F238E27FC236}">
                <a16:creationId xmlns:a16="http://schemas.microsoft.com/office/drawing/2014/main" id="{E38DCAB8-FF04-8225-502A-9415422E45E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4165" t="86663"/>
          <a:stretch/>
        </p:blipFill>
        <p:spPr>
          <a:xfrm flipH="1" flipV="1">
            <a:off x="7732664" y="5943369"/>
            <a:ext cx="4459335" cy="914630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37B56B1-1773-120E-5DF7-ADC768615C86}"/>
              </a:ext>
            </a:extLst>
          </p:cNvPr>
          <p:cNvSpPr/>
          <p:nvPr userDrawn="1"/>
        </p:nvSpPr>
        <p:spPr>
          <a:xfrm>
            <a:off x="10012200" y="597794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8" name="Espaço Reservado para Texto 4">
            <a:extLst>
              <a:ext uri="{FF2B5EF4-FFF2-40B4-BE49-F238E27FC236}">
                <a16:creationId xmlns:a16="http://schemas.microsoft.com/office/drawing/2014/main" id="{BA05B6D8-31AC-001B-57B4-132C0A9BED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851392" y="2148840"/>
            <a:ext cx="3218688" cy="365760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9" name="Espaço Reservado para Conteúdo 5">
            <a:extLst>
              <a:ext uri="{FF2B5EF4-FFF2-40B4-BE49-F238E27FC236}">
                <a16:creationId xmlns:a16="http://schemas.microsoft.com/office/drawing/2014/main" id="{56DC4DB0-B5C2-72F4-A891-0281DDB80FCB}"/>
              </a:ext>
            </a:extLst>
          </p:cNvPr>
          <p:cNvSpPr>
            <a:spLocks noGrp="1"/>
          </p:cNvSpPr>
          <p:nvPr>
            <p:ph sz="quarter" idx="17"/>
          </p:nvPr>
        </p:nvSpPr>
        <p:spPr>
          <a:xfrm>
            <a:off x="8567928" y="2788920"/>
            <a:ext cx="3163824" cy="3291840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t-BR" sz="1400"/>
            </a:lvl1pPr>
            <a:lvl2pPr>
              <a:lnSpc>
                <a:spcPct val="150000"/>
              </a:lnSpc>
              <a:spcBef>
                <a:spcPts val="0"/>
              </a:spcBef>
              <a:defRPr lang="pt-BR" sz="1200"/>
            </a:lvl2pPr>
            <a:lvl3pPr>
              <a:lnSpc>
                <a:spcPct val="150000"/>
              </a:lnSpc>
              <a:spcBef>
                <a:spcPts val="0"/>
              </a:spcBef>
              <a:defRPr lang="pt-BR" sz="1100"/>
            </a:lvl3pPr>
            <a:lvl4pPr>
              <a:lnSpc>
                <a:spcPct val="150000"/>
              </a:lnSpc>
              <a:spcBef>
                <a:spcPts val="0"/>
              </a:spcBef>
              <a:defRPr lang="pt-BR" sz="1050"/>
            </a:lvl4pPr>
            <a:lvl5pPr>
              <a:lnSpc>
                <a:spcPct val="150000"/>
              </a:lnSpc>
              <a:spcBef>
                <a:spcPts val="0"/>
              </a:spcBef>
              <a:defRPr lang="pt-BR"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12328633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lemento gráfico 13">
            <a:extLst>
              <a:ext uri="{FF2B5EF4-FFF2-40B4-BE49-F238E27FC236}">
                <a16:creationId xmlns:a16="http://schemas.microsoft.com/office/drawing/2014/main" id="{9F44A91D-CC57-69D8-3CC1-3538FCB6BBA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r="77662" b="48541"/>
          <a:stretch>
            <a:fillRect/>
          </a:stretch>
        </p:blipFill>
        <p:spPr>
          <a:xfrm flipV="1">
            <a:off x="10376194" y="1"/>
            <a:ext cx="1815806" cy="3829511"/>
          </a:xfrm>
          <a:custGeom>
            <a:avLst/>
            <a:gdLst>
              <a:gd name="connsiteX0" fmla="*/ 0 w 1815806"/>
              <a:gd name="connsiteY0" fmla="*/ 3829511 h 3829511"/>
              <a:gd name="connsiteX1" fmla="*/ 1815806 w 1815806"/>
              <a:gd name="connsiteY1" fmla="*/ 3829511 h 3829511"/>
              <a:gd name="connsiteX2" fmla="*/ 1815806 w 1815806"/>
              <a:gd name="connsiteY2" fmla="*/ 0 h 3829511"/>
              <a:gd name="connsiteX3" fmla="*/ 0 w 1815806"/>
              <a:gd name="connsiteY3" fmla="*/ 0 h 3829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806" h="3829511">
                <a:moveTo>
                  <a:pt x="0" y="3829511"/>
                </a:moveTo>
                <a:lnTo>
                  <a:pt x="1815806" y="3829511"/>
                </a:lnTo>
                <a:lnTo>
                  <a:pt x="1815806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16" name="Elemento gráfico 15">
            <a:extLst>
              <a:ext uri="{FF2B5EF4-FFF2-40B4-BE49-F238E27FC236}">
                <a16:creationId xmlns:a16="http://schemas.microsoft.com/office/drawing/2014/main" id="{5AB0AC87-A4CD-F667-74B2-52047C1E6FB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r="85638" b="45150"/>
          <a:stretch>
            <a:fillRect/>
          </a:stretch>
        </p:blipFill>
        <p:spPr>
          <a:xfrm flipV="1">
            <a:off x="10887888" y="1"/>
            <a:ext cx="1304112" cy="3289795"/>
          </a:xfrm>
          <a:custGeom>
            <a:avLst/>
            <a:gdLst>
              <a:gd name="connsiteX0" fmla="*/ 0 w 1304112"/>
              <a:gd name="connsiteY0" fmla="*/ 3289795 h 3289795"/>
              <a:gd name="connsiteX1" fmla="*/ 1304112 w 1304112"/>
              <a:gd name="connsiteY1" fmla="*/ 3289795 h 3289795"/>
              <a:gd name="connsiteX2" fmla="*/ 1304112 w 1304112"/>
              <a:gd name="connsiteY2" fmla="*/ 0 h 3289795"/>
              <a:gd name="connsiteX3" fmla="*/ 0 w 1304112"/>
              <a:gd name="connsiteY3" fmla="*/ 0 h 3289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4112" h="3289795">
                <a:moveTo>
                  <a:pt x="0" y="3289795"/>
                </a:moveTo>
                <a:lnTo>
                  <a:pt x="1304112" y="3289795"/>
                </a:lnTo>
                <a:lnTo>
                  <a:pt x="1304112" y="0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1BEF48E5-0EF0-3977-79C2-820662F06DA9}"/>
              </a:ext>
            </a:extLst>
          </p:cNvPr>
          <p:cNvSpPr/>
          <p:nvPr userDrawn="1"/>
        </p:nvSpPr>
        <p:spPr>
          <a:xfrm>
            <a:off x="2589592" y="723899"/>
            <a:ext cx="8870656" cy="780809"/>
          </a:xfrm>
          <a:prstGeom prst="rect">
            <a:avLst/>
          </a:prstGeom>
          <a:solidFill>
            <a:schemeClr val="bg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36AAF462-6D82-EBE1-069E-7DBC32F1CC5D}"/>
              </a:ext>
            </a:extLst>
          </p:cNvPr>
          <p:cNvSpPr/>
          <p:nvPr userDrawn="1"/>
        </p:nvSpPr>
        <p:spPr>
          <a:xfrm>
            <a:off x="732271" y="404734"/>
            <a:ext cx="10727977" cy="319166"/>
          </a:xfrm>
          <a:prstGeom prst="rect">
            <a:avLst/>
          </a:prstGeom>
          <a:solidFill>
            <a:schemeClr val="tx2"/>
          </a:solidFill>
          <a:ln w="158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18" name="Forma Livre 55">
            <a:extLst>
              <a:ext uri="{FF2B5EF4-FFF2-40B4-BE49-F238E27FC236}">
                <a16:creationId xmlns:a16="http://schemas.microsoft.com/office/drawing/2014/main" id="{5DF0CA69-CF45-9850-4F85-B4C3BF2141B4}"/>
              </a:ext>
            </a:extLst>
          </p:cNvPr>
          <p:cNvSpPr/>
          <p:nvPr userDrawn="1"/>
        </p:nvSpPr>
        <p:spPr>
          <a:xfrm>
            <a:off x="-7736" y="6082871"/>
            <a:ext cx="12199737" cy="493110"/>
          </a:xfrm>
          <a:custGeom>
            <a:avLst/>
            <a:gdLst>
              <a:gd name="connsiteX0" fmla="*/ 25897 w 12199737"/>
              <a:gd name="connsiteY0" fmla="*/ 0 h 493110"/>
              <a:gd name="connsiteX1" fmla="*/ 12199737 w 12199737"/>
              <a:gd name="connsiteY1" fmla="*/ 0 h 493110"/>
              <a:gd name="connsiteX2" fmla="*/ 12199737 w 12199737"/>
              <a:gd name="connsiteY2" fmla="*/ 493110 h 493110"/>
              <a:gd name="connsiteX3" fmla="*/ 25897 w 12199737"/>
              <a:gd name="connsiteY3" fmla="*/ 493109 h 493110"/>
              <a:gd name="connsiteX4" fmla="*/ 0 w 12199737"/>
              <a:gd name="connsiteY4" fmla="*/ 490499 h 493110"/>
              <a:gd name="connsiteX5" fmla="*/ 0 w 12199737"/>
              <a:gd name="connsiteY5" fmla="*/ 2611 h 49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9737" h="493110">
                <a:moveTo>
                  <a:pt x="25897" y="0"/>
                </a:moveTo>
                <a:lnTo>
                  <a:pt x="12199737" y="0"/>
                </a:lnTo>
                <a:lnTo>
                  <a:pt x="12199737" y="493110"/>
                </a:lnTo>
                <a:lnTo>
                  <a:pt x="25897" y="493109"/>
                </a:lnTo>
                <a:lnTo>
                  <a:pt x="0" y="490499"/>
                </a:lnTo>
                <a:lnTo>
                  <a:pt x="0" y="261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FE865D6-FFF0-8547-C225-4EA40D12981C}"/>
              </a:ext>
            </a:extLst>
          </p:cNvPr>
          <p:cNvSpPr/>
          <p:nvPr userDrawn="1"/>
        </p:nvSpPr>
        <p:spPr>
          <a:xfrm>
            <a:off x="10745496" y="2712720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BC43A4F4-14CD-C1BC-076B-D3EC524E9072}"/>
              </a:ext>
            </a:extLst>
          </p:cNvPr>
          <p:cNvSpPr/>
          <p:nvPr userDrawn="1"/>
        </p:nvSpPr>
        <p:spPr>
          <a:xfrm>
            <a:off x="11336726" y="2288311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F59C9BF2-FA96-FBA2-CC60-3024E983F26F}"/>
              </a:ext>
            </a:extLst>
          </p:cNvPr>
          <p:cNvSpPr/>
          <p:nvPr userDrawn="1"/>
        </p:nvSpPr>
        <p:spPr>
          <a:xfrm>
            <a:off x="825032" y="6142636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F211A54-748F-71FD-8701-AE68B04A5A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768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108F8E6-CFD8-798A-9C2F-F6AC425444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8448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t-BR" sz="1400"/>
            </a:lvl1pPr>
            <a:lvl2pPr>
              <a:lnSpc>
                <a:spcPct val="150000"/>
              </a:lnSpc>
              <a:spcBef>
                <a:spcPts val="0"/>
              </a:spcBef>
              <a:defRPr lang="pt-BR" sz="1200"/>
            </a:lvl2pPr>
            <a:lvl3pPr>
              <a:lnSpc>
                <a:spcPct val="150000"/>
              </a:lnSpc>
              <a:spcBef>
                <a:spcPts val="0"/>
              </a:spcBef>
              <a:defRPr lang="pt-BR" sz="1100"/>
            </a:lvl3pPr>
            <a:lvl4pPr>
              <a:lnSpc>
                <a:spcPct val="150000"/>
              </a:lnSpc>
              <a:spcBef>
                <a:spcPts val="0"/>
              </a:spcBef>
              <a:defRPr lang="pt-BR" sz="1050"/>
            </a:lvl4pPr>
            <a:lvl5pPr>
              <a:lnSpc>
                <a:spcPct val="150000"/>
              </a:lnSpc>
              <a:spcBef>
                <a:spcPts val="0"/>
              </a:spcBef>
              <a:defRPr lang="pt-BR"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0FF5B42-8E52-2B78-7C88-39A811D7A9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35040" y="2148840"/>
            <a:ext cx="3566160" cy="649224"/>
          </a:xfrm>
        </p:spPr>
        <p:txBody>
          <a:bodyPr rtlCol="0" anchor="b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pt-BR" sz="1800" b="0"/>
            </a:lvl1pPr>
            <a:lvl2pPr marL="457200" indent="0">
              <a:buNone/>
              <a:defRPr lang="pt-BR" sz="2000" b="1"/>
            </a:lvl2pPr>
            <a:lvl3pPr marL="914400" indent="0">
              <a:buNone/>
              <a:defRPr lang="pt-BR" sz="1800" b="1"/>
            </a:lvl3pPr>
            <a:lvl4pPr marL="1371600" indent="0">
              <a:buNone/>
              <a:defRPr lang="pt-BR" sz="1600" b="1"/>
            </a:lvl4pPr>
            <a:lvl5pPr marL="1828800" indent="0">
              <a:buNone/>
              <a:defRPr lang="pt-BR" sz="1600" b="1"/>
            </a:lvl5pPr>
            <a:lvl6pPr marL="2286000" indent="0">
              <a:buNone/>
              <a:defRPr lang="pt-BR" sz="1600" b="1"/>
            </a:lvl6pPr>
            <a:lvl7pPr marL="2743200" indent="0">
              <a:buNone/>
              <a:defRPr lang="pt-BR" sz="1600" b="1"/>
            </a:lvl7pPr>
            <a:lvl8pPr marL="3200400" indent="0">
              <a:buNone/>
              <a:defRPr lang="pt-BR" sz="1600" b="1"/>
            </a:lvl8pPr>
            <a:lvl9pPr marL="3657600" indent="0">
              <a:buNone/>
              <a:defRPr lang="pt-BR" sz="1600" b="1"/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440AB633-C7A8-E90B-901E-7E3FCE2D5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60720" y="2788920"/>
            <a:ext cx="4352544" cy="2002536"/>
          </a:xfrm>
        </p:spPr>
        <p:txBody>
          <a:bodyPr rtlCol="0">
            <a:normAutofit/>
          </a:bodyPr>
          <a:lstStyle>
            <a:lvl1pPr>
              <a:lnSpc>
                <a:spcPct val="150000"/>
              </a:lnSpc>
              <a:spcBef>
                <a:spcPts val="0"/>
              </a:spcBef>
              <a:defRPr lang="pt-BR" sz="1400"/>
            </a:lvl1pPr>
            <a:lvl2pPr>
              <a:lnSpc>
                <a:spcPct val="150000"/>
              </a:lnSpc>
              <a:spcBef>
                <a:spcPts val="0"/>
              </a:spcBef>
              <a:defRPr lang="pt-BR" sz="1200"/>
            </a:lvl2pPr>
            <a:lvl3pPr>
              <a:lnSpc>
                <a:spcPct val="150000"/>
              </a:lnSpc>
              <a:spcBef>
                <a:spcPts val="0"/>
              </a:spcBef>
              <a:defRPr lang="pt-BR" sz="1100"/>
            </a:lvl3pPr>
            <a:lvl4pPr>
              <a:lnSpc>
                <a:spcPct val="150000"/>
              </a:lnSpc>
              <a:spcBef>
                <a:spcPts val="0"/>
              </a:spcBef>
              <a:defRPr lang="pt-BR" sz="1050"/>
            </a:lvl4pPr>
            <a:lvl5pPr>
              <a:lnSpc>
                <a:spcPct val="150000"/>
              </a:lnSpc>
              <a:spcBef>
                <a:spcPts val="0"/>
              </a:spcBef>
              <a:defRPr lang="pt-BR" sz="105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10" name="Título 9">
            <a:extLst>
              <a:ext uri="{FF2B5EF4-FFF2-40B4-BE49-F238E27FC236}">
                <a16:creationId xmlns:a16="http://schemas.microsoft.com/office/drawing/2014/main" id="{FB569F4F-40C0-2BAE-2F80-0B6BF70B49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19" name="Espaço Reservado para Texto 9">
            <a:extLst>
              <a:ext uri="{FF2B5EF4-FFF2-40B4-BE49-F238E27FC236}">
                <a16:creationId xmlns:a16="http://schemas.microsoft.com/office/drawing/2014/main" id="{F38E5EFA-258F-AF45-F3FE-029FC106765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tx2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21" name="Espaço Reservado para Rodapé 20">
            <a:extLst>
              <a:ext uri="{FF2B5EF4-FFF2-40B4-BE49-F238E27FC236}">
                <a16:creationId xmlns:a16="http://schemas.microsoft.com/office/drawing/2014/main" id="{D44511B0-E2E3-43E3-E867-BD59B58CA925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3" name="Espaço Reservado para o Número do Slide 22">
            <a:extLst>
              <a:ext uri="{FF2B5EF4-FFF2-40B4-BE49-F238E27FC236}">
                <a16:creationId xmlns:a16="http://schemas.microsoft.com/office/drawing/2014/main" id="{9FE5CA81-EC6E-7E1A-302A-32C7DC50B8A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32175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Elemento Gráfico 22">
            <a:extLst>
              <a:ext uri="{FF2B5EF4-FFF2-40B4-BE49-F238E27FC236}">
                <a16:creationId xmlns:a16="http://schemas.microsoft.com/office/drawing/2014/main" id="{8508C9A2-89A3-8585-F561-54AF27E76C2E}"/>
              </a:ext>
            </a:extLst>
          </p:cNvPr>
          <p:cNvSpPr/>
          <p:nvPr/>
        </p:nvSpPr>
        <p:spPr>
          <a:xfrm>
            <a:off x="8963354" y="3545840"/>
            <a:ext cx="2556181" cy="2641600"/>
          </a:xfrm>
          <a:custGeom>
            <a:avLst/>
            <a:gdLst>
              <a:gd name="connsiteX0" fmla="*/ 11417928 w 11417635"/>
              <a:gd name="connsiteY0" fmla="*/ 16489276 h 17685280"/>
              <a:gd name="connsiteX1" fmla="*/ 10219543 w 11417635"/>
              <a:gd name="connsiteY1" fmla="*/ 17687536 h 17685280"/>
              <a:gd name="connsiteX2" fmla="*/ 1198684 w 11417635"/>
              <a:gd name="connsiteY2" fmla="*/ 17687536 h 17685280"/>
              <a:gd name="connsiteX3" fmla="*/ 293 w 11417635"/>
              <a:gd name="connsiteY3" fmla="*/ 16489276 h 17685280"/>
              <a:gd name="connsiteX4" fmla="*/ 293 w 11417635"/>
              <a:gd name="connsiteY4" fmla="*/ 1200514 h 17685280"/>
              <a:gd name="connsiteX5" fmla="*/ 1198684 w 11417635"/>
              <a:gd name="connsiteY5" fmla="*/ 2255 h 17685280"/>
              <a:gd name="connsiteX6" fmla="*/ 10219543 w 11417635"/>
              <a:gd name="connsiteY6" fmla="*/ 2255 h 17685280"/>
              <a:gd name="connsiteX7" fmla="*/ 11417928 w 11417635"/>
              <a:gd name="connsiteY7" fmla="*/ 1200514 h 17685280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7" fmla="*/ 10219250 w 11417635"/>
              <a:gd name="connsiteY7" fmla="*/ 14227 h 17699508"/>
              <a:gd name="connsiteX8" fmla="*/ 11417635 w 11417635"/>
              <a:gd name="connsiteY8" fmla="*/ 1212486 h 17699508"/>
              <a:gd name="connsiteX9" fmla="*/ 11417635 w 11417635"/>
              <a:gd name="connsiteY9" fmla="*/ 16501248 h 17699508"/>
              <a:gd name="connsiteX0" fmla="*/ 11417635 w 11509075"/>
              <a:gd name="connsiteY0" fmla="*/ 1212486 h 17699508"/>
              <a:gd name="connsiteX1" fmla="*/ 11417635 w 11509075"/>
              <a:gd name="connsiteY1" fmla="*/ 16501248 h 17699508"/>
              <a:gd name="connsiteX2" fmla="*/ 10219250 w 11509075"/>
              <a:gd name="connsiteY2" fmla="*/ 17699508 h 17699508"/>
              <a:gd name="connsiteX3" fmla="*/ 1198391 w 11509075"/>
              <a:gd name="connsiteY3" fmla="*/ 17699508 h 17699508"/>
              <a:gd name="connsiteX4" fmla="*/ 0 w 11509075"/>
              <a:gd name="connsiteY4" fmla="*/ 16501248 h 17699508"/>
              <a:gd name="connsiteX5" fmla="*/ 0 w 11509075"/>
              <a:gd name="connsiteY5" fmla="*/ 1212486 h 17699508"/>
              <a:gd name="connsiteX6" fmla="*/ 1198391 w 11509075"/>
              <a:gd name="connsiteY6" fmla="*/ 14227 h 17699508"/>
              <a:gd name="connsiteX7" fmla="*/ 3548686 w 11509075"/>
              <a:gd name="connsiteY7" fmla="*/ 0 h 17699508"/>
              <a:gd name="connsiteX8" fmla="*/ 10219250 w 11509075"/>
              <a:gd name="connsiteY8" fmla="*/ 14227 h 17699508"/>
              <a:gd name="connsiteX9" fmla="*/ 11509075 w 11509075"/>
              <a:gd name="connsiteY9" fmla="*/ 1303926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8" fmla="*/ 10219250 w 11417635"/>
              <a:gd name="connsiteY8" fmla="*/ 14227 h 17699508"/>
              <a:gd name="connsiteX0" fmla="*/ 11417635 w 11417635"/>
              <a:gd name="connsiteY0" fmla="*/ 1212486 h 17699508"/>
              <a:gd name="connsiteX1" fmla="*/ 11417635 w 11417635"/>
              <a:gd name="connsiteY1" fmla="*/ 16501248 h 17699508"/>
              <a:gd name="connsiteX2" fmla="*/ 10219250 w 11417635"/>
              <a:gd name="connsiteY2" fmla="*/ 17699508 h 17699508"/>
              <a:gd name="connsiteX3" fmla="*/ 1198391 w 11417635"/>
              <a:gd name="connsiteY3" fmla="*/ 17699508 h 17699508"/>
              <a:gd name="connsiteX4" fmla="*/ 0 w 11417635"/>
              <a:gd name="connsiteY4" fmla="*/ 16501248 h 17699508"/>
              <a:gd name="connsiteX5" fmla="*/ 0 w 11417635"/>
              <a:gd name="connsiteY5" fmla="*/ 1212486 h 17699508"/>
              <a:gd name="connsiteX6" fmla="*/ 1198391 w 11417635"/>
              <a:gd name="connsiteY6" fmla="*/ 14227 h 17699508"/>
              <a:gd name="connsiteX7" fmla="*/ 3548686 w 11417635"/>
              <a:gd name="connsiteY7" fmla="*/ 0 h 17699508"/>
              <a:gd name="connsiteX0" fmla="*/ 11417635 w 11417635"/>
              <a:gd name="connsiteY0" fmla="*/ 16501248 h 17699508"/>
              <a:gd name="connsiteX1" fmla="*/ 10219250 w 11417635"/>
              <a:gd name="connsiteY1" fmla="*/ 17699508 h 17699508"/>
              <a:gd name="connsiteX2" fmla="*/ 1198391 w 11417635"/>
              <a:gd name="connsiteY2" fmla="*/ 17699508 h 17699508"/>
              <a:gd name="connsiteX3" fmla="*/ 0 w 11417635"/>
              <a:gd name="connsiteY3" fmla="*/ 16501248 h 17699508"/>
              <a:gd name="connsiteX4" fmla="*/ 0 w 11417635"/>
              <a:gd name="connsiteY4" fmla="*/ 1212486 h 17699508"/>
              <a:gd name="connsiteX5" fmla="*/ 1198391 w 11417635"/>
              <a:gd name="connsiteY5" fmla="*/ 14227 h 17699508"/>
              <a:gd name="connsiteX6" fmla="*/ 3548686 w 11417635"/>
              <a:gd name="connsiteY6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002280 h 17699508"/>
              <a:gd name="connsiteX5" fmla="*/ 2235 w 11419870"/>
              <a:gd name="connsiteY5" fmla="*/ 1212486 h 17699508"/>
              <a:gd name="connsiteX6" fmla="*/ 1200626 w 11419870"/>
              <a:gd name="connsiteY6" fmla="*/ 14227 h 17699508"/>
              <a:gd name="connsiteX7" fmla="*/ 3550921 w 11419870"/>
              <a:gd name="connsiteY7" fmla="*/ 0 h 17699508"/>
              <a:gd name="connsiteX0" fmla="*/ 11419870 w 11419870"/>
              <a:gd name="connsiteY0" fmla="*/ 16501248 h 17699508"/>
              <a:gd name="connsiteX1" fmla="*/ 10221485 w 11419870"/>
              <a:gd name="connsiteY1" fmla="*/ 17699508 h 17699508"/>
              <a:gd name="connsiteX2" fmla="*/ 1200626 w 11419870"/>
              <a:gd name="connsiteY2" fmla="*/ 17699508 h 17699508"/>
              <a:gd name="connsiteX3" fmla="*/ 2235 w 11419870"/>
              <a:gd name="connsiteY3" fmla="*/ 16501248 h 17699508"/>
              <a:gd name="connsiteX4" fmla="*/ 0 w 11419870"/>
              <a:gd name="connsiteY4" fmla="*/ 3947160 h 17699508"/>
              <a:gd name="connsiteX5" fmla="*/ 0 w 11419870"/>
              <a:gd name="connsiteY5" fmla="*/ 3002280 h 17699508"/>
              <a:gd name="connsiteX6" fmla="*/ 2235 w 11419870"/>
              <a:gd name="connsiteY6" fmla="*/ 1212486 h 17699508"/>
              <a:gd name="connsiteX7" fmla="*/ 1200626 w 11419870"/>
              <a:gd name="connsiteY7" fmla="*/ 14227 h 17699508"/>
              <a:gd name="connsiteX8" fmla="*/ 3550921 w 11419870"/>
              <a:gd name="connsiteY8" fmla="*/ 0 h 17699508"/>
              <a:gd name="connsiteX0" fmla="*/ 10221485 w 10221485"/>
              <a:gd name="connsiteY0" fmla="*/ 17699508 h 17699508"/>
              <a:gd name="connsiteX1" fmla="*/ 1200626 w 10221485"/>
              <a:gd name="connsiteY1" fmla="*/ 17699508 h 17699508"/>
              <a:gd name="connsiteX2" fmla="*/ 2235 w 10221485"/>
              <a:gd name="connsiteY2" fmla="*/ 16501248 h 17699508"/>
              <a:gd name="connsiteX3" fmla="*/ 0 w 10221485"/>
              <a:gd name="connsiteY3" fmla="*/ 3947160 h 17699508"/>
              <a:gd name="connsiteX4" fmla="*/ 0 w 10221485"/>
              <a:gd name="connsiteY4" fmla="*/ 3002280 h 17699508"/>
              <a:gd name="connsiteX5" fmla="*/ 2235 w 10221485"/>
              <a:gd name="connsiteY5" fmla="*/ 1212486 h 17699508"/>
              <a:gd name="connsiteX6" fmla="*/ 1200626 w 10221485"/>
              <a:gd name="connsiteY6" fmla="*/ 14227 h 17699508"/>
              <a:gd name="connsiteX7" fmla="*/ 3550921 w 10221485"/>
              <a:gd name="connsiteY7" fmla="*/ 0 h 17699508"/>
              <a:gd name="connsiteX0" fmla="*/ 1200626 w 3550921"/>
              <a:gd name="connsiteY0" fmla="*/ 17699508 h 17699508"/>
              <a:gd name="connsiteX1" fmla="*/ 2235 w 3550921"/>
              <a:gd name="connsiteY1" fmla="*/ 16501248 h 17699508"/>
              <a:gd name="connsiteX2" fmla="*/ 0 w 3550921"/>
              <a:gd name="connsiteY2" fmla="*/ 3947160 h 17699508"/>
              <a:gd name="connsiteX3" fmla="*/ 0 w 3550921"/>
              <a:gd name="connsiteY3" fmla="*/ 3002280 h 17699508"/>
              <a:gd name="connsiteX4" fmla="*/ 2235 w 3550921"/>
              <a:gd name="connsiteY4" fmla="*/ 1212486 h 17699508"/>
              <a:gd name="connsiteX5" fmla="*/ 1200626 w 3550921"/>
              <a:gd name="connsiteY5" fmla="*/ 14227 h 17699508"/>
              <a:gd name="connsiteX6" fmla="*/ 3550921 w 3550921"/>
              <a:gd name="connsiteY6" fmla="*/ 0 h 17699508"/>
              <a:gd name="connsiteX0" fmla="*/ 2235 w 3550921"/>
              <a:gd name="connsiteY0" fmla="*/ 16501248 h 16501248"/>
              <a:gd name="connsiteX1" fmla="*/ 0 w 3550921"/>
              <a:gd name="connsiteY1" fmla="*/ 3947160 h 16501248"/>
              <a:gd name="connsiteX2" fmla="*/ 0 w 3550921"/>
              <a:gd name="connsiteY2" fmla="*/ 3002280 h 16501248"/>
              <a:gd name="connsiteX3" fmla="*/ 2235 w 3550921"/>
              <a:gd name="connsiteY3" fmla="*/ 1212486 h 16501248"/>
              <a:gd name="connsiteX4" fmla="*/ 1200626 w 3550921"/>
              <a:gd name="connsiteY4" fmla="*/ 14227 h 16501248"/>
              <a:gd name="connsiteX5" fmla="*/ 3550921 w 3550921"/>
              <a:gd name="connsiteY5" fmla="*/ 0 h 16501248"/>
              <a:gd name="connsiteX0" fmla="*/ 0 w 3550921"/>
              <a:gd name="connsiteY0" fmla="*/ 3947160 h 3947160"/>
              <a:gd name="connsiteX1" fmla="*/ 0 w 3550921"/>
              <a:gd name="connsiteY1" fmla="*/ 3002280 h 3947160"/>
              <a:gd name="connsiteX2" fmla="*/ 2235 w 3550921"/>
              <a:gd name="connsiteY2" fmla="*/ 1212486 h 3947160"/>
              <a:gd name="connsiteX3" fmla="*/ 1200626 w 3550921"/>
              <a:gd name="connsiteY3" fmla="*/ 14227 h 3947160"/>
              <a:gd name="connsiteX4" fmla="*/ 3550921 w 3550921"/>
              <a:gd name="connsiteY4" fmla="*/ 0 h 3947160"/>
              <a:gd name="connsiteX0" fmla="*/ 0 w 3550921"/>
              <a:gd name="connsiteY0" fmla="*/ 3002280 h 3002280"/>
              <a:gd name="connsiteX1" fmla="*/ 2235 w 3550921"/>
              <a:gd name="connsiteY1" fmla="*/ 1212486 h 3002280"/>
              <a:gd name="connsiteX2" fmla="*/ 1200626 w 3550921"/>
              <a:gd name="connsiteY2" fmla="*/ 14227 h 3002280"/>
              <a:gd name="connsiteX3" fmla="*/ 3550921 w 3550921"/>
              <a:gd name="connsiteY3" fmla="*/ 0 h 3002280"/>
              <a:gd name="connsiteX0" fmla="*/ 2845 w 3548686"/>
              <a:gd name="connsiteY0" fmla="*/ 2799080 h 2799080"/>
              <a:gd name="connsiteX1" fmla="*/ 0 w 3548686"/>
              <a:gd name="connsiteY1" fmla="*/ 1212486 h 2799080"/>
              <a:gd name="connsiteX2" fmla="*/ 1198391 w 3548686"/>
              <a:gd name="connsiteY2" fmla="*/ 14227 h 2799080"/>
              <a:gd name="connsiteX3" fmla="*/ 3548686 w 3548686"/>
              <a:gd name="connsiteY3" fmla="*/ 0 h 2799080"/>
              <a:gd name="connsiteX0" fmla="*/ 2845 w 3548686"/>
              <a:gd name="connsiteY0" fmla="*/ 2707640 h 2707640"/>
              <a:gd name="connsiteX1" fmla="*/ 0 w 3548686"/>
              <a:gd name="connsiteY1" fmla="*/ 1212486 h 2707640"/>
              <a:gd name="connsiteX2" fmla="*/ 1198391 w 3548686"/>
              <a:gd name="connsiteY2" fmla="*/ 14227 h 2707640"/>
              <a:gd name="connsiteX3" fmla="*/ 3548686 w 3548686"/>
              <a:gd name="connsiteY3" fmla="*/ 0 h 2707640"/>
              <a:gd name="connsiteX0" fmla="*/ 2845 w 3548686"/>
              <a:gd name="connsiteY0" fmla="*/ 2667000 h 2667000"/>
              <a:gd name="connsiteX1" fmla="*/ 0 w 3548686"/>
              <a:gd name="connsiteY1" fmla="*/ 1212486 h 2667000"/>
              <a:gd name="connsiteX2" fmla="*/ 1198391 w 3548686"/>
              <a:gd name="connsiteY2" fmla="*/ 14227 h 2667000"/>
              <a:gd name="connsiteX3" fmla="*/ 3548686 w 3548686"/>
              <a:gd name="connsiteY3" fmla="*/ 0 h 2667000"/>
              <a:gd name="connsiteX0" fmla="*/ 2845 w 3548686"/>
              <a:gd name="connsiteY0" fmla="*/ 2651760 h 2651760"/>
              <a:gd name="connsiteX1" fmla="*/ 0 w 3548686"/>
              <a:gd name="connsiteY1" fmla="*/ 1212486 h 2651760"/>
              <a:gd name="connsiteX2" fmla="*/ 1198391 w 3548686"/>
              <a:gd name="connsiteY2" fmla="*/ 14227 h 2651760"/>
              <a:gd name="connsiteX3" fmla="*/ 3548686 w 3548686"/>
              <a:gd name="connsiteY3" fmla="*/ 0 h 2651760"/>
              <a:gd name="connsiteX0" fmla="*/ 2845 w 3020366"/>
              <a:gd name="connsiteY0" fmla="*/ 2651760 h 2651760"/>
              <a:gd name="connsiteX1" fmla="*/ 0 w 3020366"/>
              <a:gd name="connsiteY1" fmla="*/ 1212486 h 2651760"/>
              <a:gd name="connsiteX2" fmla="*/ 1198391 w 3020366"/>
              <a:gd name="connsiteY2" fmla="*/ 14227 h 2651760"/>
              <a:gd name="connsiteX3" fmla="*/ 3020366 w 3020366"/>
              <a:gd name="connsiteY3" fmla="*/ 0 h 2651760"/>
              <a:gd name="connsiteX0" fmla="*/ 2845 w 2883206"/>
              <a:gd name="connsiteY0" fmla="*/ 2651760 h 2651760"/>
              <a:gd name="connsiteX1" fmla="*/ 0 w 2883206"/>
              <a:gd name="connsiteY1" fmla="*/ 1212486 h 2651760"/>
              <a:gd name="connsiteX2" fmla="*/ 1198391 w 2883206"/>
              <a:gd name="connsiteY2" fmla="*/ 14227 h 2651760"/>
              <a:gd name="connsiteX3" fmla="*/ 2883206 w 2883206"/>
              <a:gd name="connsiteY3" fmla="*/ 0 h 2651760"/>
              <a:gd name="connsiteX0" fmla="*/ 2845 w 2796846"/>
              <a:gd name="connsiteY0" fmla="*/ 2651760 h 2651760"/>
              <a:gd name="connsiteX1" fmla="*/ 0 w 2796846"/>
              <a:gd name="connsiteY1" fmla="*/ 1212486 h 2651760"/>
              <a:gd name="connsiteX2" fmla="*/ 1198391 w 2796846"/>
              <a:gd name="connsiteY2" fmla="*/ 14227 h 2651760"/>
              <a:gd name="connsiteX3" fmla="*/ 2796846 w 2796846"/>
              <a:gd name="connsiteY3" fmla="*/ 0 h 2651760"/>
              <a:gd name="connsiteX0" fmla="*/ 2845 w 2735886"/>
              <a:gd name="connsiteY0" fmla="*/ 2656840 h 2656840"/>
              <a:gd name="connsiteX1" fmla="*/ 0 w 2735886"/>
              <a:gd name="connsiteY1" fmla="*/ 1217566 h 2656840"/>
              <a:gd name="connsiteX2" fmla="*/ 1198391 w 2735886"/>
              <a:gd name="connsiteY2" fmla="*/ 19307 h 2656840"/>
              <a:gd name="connsiteX3" fmla="*/ 2735886 w 2735886"/>
              <a:gd name="connsiteY3" fmla="*/ 0 h 265684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74926"/>
              <a:gd name="connsiteY0" fmla="*/ 2651760 h 2651760"/>
              <a:gd name="connsiteX1" fmla="*/ 0 w 2674926"/>
              <a:gd name="connsiteY1" fmla="*/ 1212486 h 2651760"/>
              <a:gd name="connsiteX2" fmla="*/ 1198391 w 2674926"/>
              <a:gd name="connsiteY2" fmla="*/ 14227 h 2651760"/>
              <a:gd name="connsiteX3" fmla="*/ 2674926 w 2674926"/>
              <a:gd name="connsiteY3" fmla="*/ 0 h 2651760"/>
              <a:gd name="connsiteX0" fmla="*/ 2845 w 2644446"/>
              <a:gd name="connsiteY0" fmla="*/ 2651760 h 2651760"/>
              <a:gd name="connsiteX1" fmla="*/ 0 w 2644446"/>
              <a:gd name="connsiteY1" fmla="*/ 1212486 h 2651760"/>
              <a:gd name="connsiteX2" fmla="*/ 1198391 w 2644446"/>
              <a:gd name="connsiteY2" fmla="*/ 14227 h 2651760"/>
              <a:gd name="connsiteX3" fmla="*/ 2644446 w 2644446"/>
              <a:gd name="connsiteY3" fmla="*/ 0 h 2651760"/>
              <a:gd name="connsiteX0" fmla="*/ 2845 w 2608886"/>
              <a:gd name="connsiteY0" fmla="*/ 2651760 h 2651760"/>
              <a:gd name="connsiteX1" fmla="*/ 0 w 2608886"/>
              <a:gd name="connsiteY1" fmla="*/ 1212486 h 2651760"/>
              <a:gd name="connsiteX2" fmla="*/ 1198391 w 2608886"/>
              <a:gd name="connsiteY2" fmla="*/ 14227 h 2651760"/>
              <a:gd name="connsiteX3" fmla="*/ 2608886 w 2608886"/>
              <a:gd name="connsiteY3" fmla="*/ 0 h 2651760"/>
              <a:gd name="connsiteX0" fmla="*/ 2845 w 2598726"/>
              <a:gd name="connsiteY0" fmla="*/ 2646680 h 2646680"/>
              <a:gd name="connsiteX1" fmla="*/ 0 w 2598726"/>
              <a:gd name="connsiteY1" fmla="*/ 1207406 h 2646680"/>
              <a:gd name="connsiteX2" fmla="*/ 1198391 w 2598726"/>
              <a:gd name="connsiteY2" fmla="*/ 9147 h 2646680"/>
              <a:gd name="connsiteX3" fmla="*/ 2598726 w 2598726"/>
              <a:gd name="connsiteY3" fmla="*/ 0 h 2646680"/>
              <a:gd name="connsiteX0" fmla="*/ 2845 w 2558086"/>
              <a:gd name="connsiteY0" fmla="*/ 2641600 h 2641600"/>
              <a:gd name="connsiteX1" fmla="*/ 0 w 2558086"/>
              <a:gd name="connsiteY1" fmla="*/ 1202326 h 2641600"/>
              <a:gd name="connsiteX2" fmla="*/ 1198391 w 2558086"/>
              <a:gd name="connsiteY2" fmla="*/ 4067 h 2641600"/>
              <a:gd name="connsiteX3" fmla="*/ 2558086 w 2558086"/>
              <a:gd name="connsiteY3" fmla="*/ 0 h 2641600"/>
              <a:gd name="connsiteX0" fmla="*/ 2845 w 2556181"/>
              <a:gd name="connsiteY0" fmla="*/ 2641600 h 2641600"/>
              <a:gd name="connsiteX1" fmla="*/ 0 w 2556181"/>
              <a:gd name="connsiteY1" fmla="*/ 1202326 h 2641600"/>
              <a:gd name="connsiteX2" fmla="*/ 1198391 w 2556181"/>
              <a:gd name="connsiteY2" fmla="*/ 4067 h 2641600"/>
              <a:gd name="connsiteX3" fmla="*/ 2556181 w 2556181"/>
              <a:gd name="connsiteY3" fmla="*/ 0 h 264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6181" h="2641600">
                <a:moveTo>
                  <a:pt x="2845" y="2641600"/>
                </a:moveTo>
                <a:cubicBezTo>
                  <a:pt x="1897" y="2112735"/>
                  <a:pt x="948" y="1731191"/>
                  <a:pt x="0" y="1202326"/>
                </a:cubicBezTo>
                <a:cubicBezTo>
                  <a:pt x="0" y="540519"/>
                  <a:pt x="536541" y="4067"/>
                  <a:pt x="1198391" y="4067"/>
                </a:cubicBezTo>
                <a:lnTo>
                  <a:pt x="2556181" y="0"/>
                </a:lnTo>
              </a:path>
            </a:pathLst>
          </a:custGeom>
          <a:noFill/>
          <a:ln w="1356897" cap="sq">
            <a:solidFill>
              <a:schemeClr val="accent4">
                <a:alpha val="89000"/>
              </a:schemeClr>
            </a:solidFill>
            <a:prstDash val="solid"/>
            <a:round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60AE1B9-1C14-F852-2B97-05DAA5F80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B433B37-5F68-E267-936F-4CA5474373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200" y="2121408"/>
            <a:ext cx="6510528" cy="3578352"/>
          </a:xfrm>
        </p:spPr>
        <p:txBody>
          <a:bodyPr rtlCol="0"/>
          <a:lstStyle>
            <a:lvl1pPr marL="0" indent="0">
              <a:buNone/>
              <a:defRPr lang="pt-BR" sz="1800"/>
            </a:lvl1pPr>
            <a:lvl2pPr marL="283464">
              <a:defRPr lang="pt-BR" sz="1800"/>
            </a:lvl2pPr>
            <a:lvl3pPr marL="566928">
              <a:defRPr lang="pt-BR" sz="1600"/>
            </a:lvl3pPr>
            <a:lvl4pPr marL="758952">
              <a:defRPr lang="pt-BR" sz="1400"/>
            </a:lvl4pPr>
            <a:lvl5pPr marL="1042416">
              <a:defRPr lang="pt-BR" sz="1400"/>
            </a:lvl5pPr>
          </a:lstStyle>
          <a:p>
            <a:pPr lvl="0" rtl="0"/>
            <a:r>
              <a:rPr lang="pt-BR"/>
              <a:t>Clique para editar o texto Mestre</a:t>
            </a:r>
          </a:p>
          <a:p>
            <a:pPr lvl="1" rtl="0"/>
            <a:r>
              <a:rPr lang="pt-BR"/>
              <a:t>Segundo nível</a:t>
            </a:r>
          </a:p>
          <a:p>
            <a:pPr lvl="2" rtl="0"/>
            <a:r>
              <a:rPr lang="pt-BR"/>
              <a:t>Terceiro nível</a:t>
            </a:r>
          </a:p>
          <a:p>
            <a:pPr lvl="3" rtl="0"/>
            <a:r>
              <a:rPr lang="pt-BR"/>
              <a:t>Quarto nível</a:t>
            </a:r>
          </a:p>
          <a:p>
            <a:pPr lvl="4" rtl="0"/>
            <a:r>
              <a:rPr lang="pt-BR"/>
              <a:t>Quinto nível</a:t>
            </a:r>
          </a:p>
        </p:txBody>
      </p:sp>
      <p:sp>
        <p:nvSpPr>
          <p:cNvPr id="7" name="Espaço Reservado para Texto 9">
            <a:extLst>
              <a:ext uri="{FF2B5EF4-FFF2-40B4-BE49-F238E27FC236}">
                <a16:creationId xmlns:a16="http://schemas.microsoft.com/office/drawing/2014/main" id="{E3602100-4B1B-08F9-3FE3-A39515512D5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815806" y="793971"/>
            <a:ext cx="621792" cy="621792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rtlCol="0" anchor="t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pt-BR" sz="3200" b="0">
                <a:noFill/>
              </a:defRPr>
            </a:lvl1pPr>
          </a:lstStyle>
          <a:p>
            <a:pPr lvl="0" rtl="0"/>
            <a:r>
              <a:rPr lang="pt-BR"/>
              <a:t>X</a:t>
            </a:r>
          </a:p>
        </p:txBody>
      </p:sp>
      <p:sp>
        <p:nvSpPr>
          <p:cNvPr id="45" name="Elemento gráfico 24">
            <a:extLst>
              <a:ext uri="{FF2B5EF4-FFF2-40B4-BE49-F238E27FC236}">
                <a16:creationId xmlns:a16="http://schemas.microsoft.com/office/drawing/2014/main" id="{3A387C14-96A1-A53F-B0C4-8C320C0E434B}"/>
              </a:ext>
            </a:extLst>
          </p:cNvPr>
          <p:cNvSpPr/>
          <p:nvPr/>
        </p:nvSpPr>
        <p:spPr>
          <a:xfrm>
            <a:off x="8928734" y="3558489"/>
            <a:ext cx="3162299" cy="3196641"/>
          </a:xfrm>
          <a:custGeom>
            <a:avLst/>
            <a:gdLst>
              <a:gd name="connsiteX0" fmla="*/ -3730 w 9166847"/>
              <a:gd name="connsiteY0" fmla="*/ 5764965 h 5765688"/>
              <a:gd name="connsiteX1" fmla="*/ -3730 w 9166847"/>
              <a:gd name="connsiteY1" fmla="*/ 1152444 h 5765688"/>
              <a:gd name="connsiteX2" fmla="*/ 1189314 w 9166847"/>
              <a:gd name="connsiteY2" fmla="*/ -724 h 5765688"/>
              <a:gd name="connsiteX3" fmla="*/ 9163118 w 9166847"/>
              <a:gd name="connsiteY3" fmla="*/ 36857 h 5765688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9166848 w 9166848"/>
              <a:gd name="connsiteY4" fmla="*/ 37581 h 5765689"/>
              <a:gd name="connsiteX0" fmla="*/ 0 w 9166848"/>
              <a:gd name="connsiteY0" fmla="*/ 5765689 h 5765689"/>
              <a:gd name="connsiteX1" fmla="*/ 0 w 9166848"/>
              <a:gd name="connsiteY1" fmla="*/ 1153168 h 5765689"/>
              <a:gd name="connsiteX2" fmla="*/ 1193044 w 9166848"/>
              <a:gd name="connsiteY2" fmla="*/ 0 h 5765689"/>
              <a:gd name="connsiteX3" fmla="*/ 2736923 w 9166848"/>
              <a:gd name="connsiteY3" fmla="*/ 1574 h 5765689"/>
              <a:gd name="connsiteX4" fmla="*/ 3169739 w 9166848"/>
              <a:gd name="connsiteY4" fmla="*/ 7671 h 5765689"/>
              <a:gd name="connsiteX5" fmla="*/ 9166848 w 9166848"/>
              <a:gd name="connsiteY5" fmla="*/ 37581 h 5765689"/>
              <a:gd name="connsiteX0" fmla="*/ 0 w 3169739"/>
              <a:gd name="connsiteY0" fmla="*/ 5765689 h 5765689"/>
              <a:gd name="connsiteX1" fmla="*/ 0 w 3169739"/>
              <a:gd name="connsiteY1" fmla="*/ 1153168 h 5765689"/>
              <a:gd name="connsiteX2" fmla="*/ 1193044 w 3169739"/>
              <a:gd name="connsiteY2" fmla="*/ 0 h 5765689"/>
              <a:gd name="connsiteX3" fmla="*/ 2736923 w 3169739"/>
              <a:gd name="connsiteY3" fmla="*/ 1574 h 5765689"/>
              <a:gd name="connsiteX4" fmla="*/ 3169739 w 3169739"/>
              <a:gd name="connsiteY4" fmla="*/ 7671 h 5765689"/>
              <a:gd name="connsiteX0" fmla="*/ 0 w 3160214"/>
              <a:gd name="connsiteY0" fmla="*/ 5765689 h 5765689"/>
              <a:gd name="connsiteX1" fmla="*/ 0 w 3160214"/>
              <a:gd name="connsiteY1" fmla="*/ 1153168 h 5765689"/>
              <a:gd name="connsiteX2" fmla="*/ 1193044 w 3160214"/>
              <a:gd name="connsiteY2" fmla="*/ 0 h 5765689"/>
              <a:gd name="connsiteX3" fmla="*/ 2736923 w 3160214"/>
              <a:gd name="connsiteY3" fmla="*/ 1574 h 5765689"/>
              <a:gd name="connsiteX4" fmla="*/ 3160214 w 3160214"/>
              <a:gd name="connsiteY4" fmla="*/ 7671 h 5765689"/>
              <a:gd name="connsiteX0" fmla="*/ 2085 w 3162299"/>
              <a:gd name="connsiteY0" fmla="*/ 5765689 h 5765689"/>
              <a:gd name="connsiteX1" fmla="*/ 0 w 3162299"/>
              <a:gd name="connsiteY1" fmla="*/ 3173781 h 5765689"/>
              <a:gd name="connsiteX2" fmla="*/ 2085 w 3162299"/>
              <a:gd name="connsiteY2" fmla="*/ 1153168 h 5765689"/>
              <a:gd name="connsiteX3" fmla="*/ 1195129 w 3162299"/>
              <a:gd name="connsiteY3" fmla="*/ 0 h 5765689"/>
              <a:gd name="connsiteX4" fmla="*/ 2739008 w 3162299"/>
              <a:gd name="connsiteY4" fmla="*/ 1574 h 5765689"/>
              <a:gd name="connsiteX5" fmla="*/ 3162299 w 3162299"/>
              <a:gd name="connsiteY5" fmla="*/ 7671 h 5765689"/>
              <a:gd name="connsiteX0" fmla="*/ 0 w 3162299"/>
              <a:gd name="connsiteY0" fmla="*/ 3173781 h 3173781"/>
              <a:gd name="connsiteX1" fmla="*/ 2085 w 3162299"/>
              <a:gd name="connsiteY1" fmla="*/ 1153168 h 3173781"/>
              <a:gd name="connsiteX2" fmla="*/ 1195129 w 3162299"/>
              <a:gd name="connsiteY2" fmla="*/ 0 h 3173781"/>
              <a:gd name="connsiteX3" fmla="*/ 2739008 w 3162299"/>
              <a:gd name="connsiteY3" fmla="*/ 1574 h 3173781"/>
              <a:gd name="connsiteX4" fmla="*/ 3162299 w 3162299"/>
              <a:gd name="connsiteY4" fmla="*/ 7671 h 3173781"/>
              <a:gd name="connsiteX0" fmla="*/ 0 w 3162299"/>
              <a:gd name="connsiteY0" fmla="*/ 3196641 h 3196641"/>
              <a:gd name="connsiteX1" fmla="*/ 2085 w 3162299"/>
              <a:gd name="connsiteY1" fmla="*/ 1153168 h 3196641"/>
              <a:gd name="connsiteX2" fmla="*/ 1195129 w 3162299"/>
              <a:gd name="connsiteY2" fmla="*/ 0 h 3196641"/>
              <a:gd name="connsiteX3" fmla="*/ 2739008 w 3162299"/>
              <a:gd name="connsiteY3" fmla="*/ 1574 h 3196641"/>
              <a:gd name="connsiteX4" fmla="*/ 3162299 w 3162299"/>
              <a:gd name="connsiteY4" fmla="*/ 7671 h 3196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2299" h="3196641">
                <a:moveTo>
                  <a:pt x="0" y="3196641"/>
                </a:moveTo>
                <a:lnTo>
                  <a:pt x="2085" y="1153168"/>
                </a:lnTo>
                <a:cubicBezTo>
                  <a:pt x="2085" y="516291"/>
                  <a:pt x="536218" y="0"/>
                  <a:pt x="1195129" y="0"/>
                </a:cubicBezTo>
                <a:lnTo>
                  <a:pt x="2739008" y="1574"/>
                </a:lnTo>
                <a:lnTo>
                  <a:pt x="3162299" y="7671"/>
                </a:lnTo>
              </a:path>
            </a:pathLst>
          </a:custGeom>
          <a:noFill/>
          <a:ln w="225588" cap="sq">
            <a:solidFill>
              <a:srgbClr val="FDF9E2"/>
            </a:solidFill>
            <a:prstDash val="solid"/>
            <a:miter/>
          </a:ln>
        </p:spPr>
        <p:txBody>
          <a:bodyPr rtlCol="0" anchor="ctr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09E9B68F-058D-E637-2550-5DA70E3D0D41}"/>
              </a:ext>
            </a:extLst>
          </p:cNvPr>
          <p:cNvSpPr/>
          <p:nvPr userDrawn="1"/>
        </p:nvSpPr>
        <p:spPr>
          <a:xfrm>
            <a:off x="10310340" y="2011478"/>
            <a:ext cx="1628275" cy="1628275"/>
          </a:xfrm>
          <a:prstGeom prst="ellipse">
            <a:avLst/>
          </a:prstGeom>
          <a:solidFill>
            <a:schemeClr val="accent6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pic>
        <p:nvPicPr>
          <p:cNvPr id="34" name="Elemento gráfico 33">
            <a:extLst>
              <a:ext uri="{FF2B5EF4-FFF2-40B4-BE49-F238E27FC236}">
                <a16:creationId xmlns:a16="http://schemas.microsoft.com/office/drawing/2014/main" id="{6188A037-6B9F-861E-36A7-10311D6127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972" r="31496"/>
          <a:stretch>
            <a:fillRect/>
          </a:stretch>
        </p:blipFill>
        <p:spPr>
          <a:xfrm>
            <a:off x="12700" y="6051321"/>
            <a:ext cx="12192000" cy="528377"/>
          </a:xfrm>
          <a:custGeom>
            <a:avLst/>
            <a:gdLst>
              <a:gd name="connsiteX0" fmla="*/ 0 w 6858000"/>
              <a:gd name="connsiteY0" fmla="*/ 400156 h 400156"/>
              <a:gd name="connsiteX1" fmla="*/ 0 w 6858000"/>
              <a:gd name="connsiteY1" fmla="*/ 0 h 400156"/>
              <a:gd name="connsiteX2" fmla="*/ 6858000 w 6858000"/>
              <a:gd name="connsiteY2" fmla="*/ 0 h 400156"/>
              <a:gd name="connsiteX3" fmla="*/ 6858000 w 6858000"/>
              <a:gd name="connsiteY3" fmla="*/ 400156 h 400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58000" h="400156">
                <a:moveTo>
                  <a:pt x="0" y="400156"/>
                </a:moveTo>
                <a:lnTo>
                  <a:pt x="0" y="0"/>
                </a:lnTo>
                <a:lnTo>
                  <a:pt x="6858000" y="0"/>
                </a:lnTo>
                <a:lnTo>
                  <a:pt x="6858000" y="400156"/>
                </a:lnTo>
                <a:close/>
              </a:path>
            </a:pathLst>
          </a:custGeom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1C9183AD-9166-27E4-F8C4-4AAE1C7F0BB9}"/>
              </a:ext>
            </a:extLst>
          </p:cNvPr>
          <p:cNvSpPr/>
          <p:nvPr userDrawn="1"/>
        </p:nvSpPr>
        <p:spPr>
          <a:xfrm>
            <a:off x="9130046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DFED6151-9FDE-FB42-89FC-0347B6A3276D}"/>
              </a:ext>
            </a:extLst>
          </p:cNvPr>
          <p:cNvSpPr/>
          <p:nvPr userDrawn="1"/>
        </p:nvSpPr>
        <p:spPr>
          <a:xfrm>
            <a:off x="8385329" y="6134101"/>
            <a:ext cx="376579" cy="376579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46" name="Espaço Reservado para Rodapé 45">
            <a:extLst>
              <a:ext uri="{FF2B5EF4-FFF2-40B4-BE49-F238E27FC236}">
                <a16:creationId xmlns:a16="http://schemas.microsoft.com/office/drawing/2014/main" id="{41E6D8BC-2E14-B95F-1E2F-30FF6EE3AE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endParaRPr lang="pt-BR"/>
          </a:p>
        </p:txBody>
      </p:sp>
      <p:sp>
        <p:nvSpPr>
          <p:cNvPr id="47" name="Espaço Reservado para o Número do Slide 46">
            <a:extLst>
              <a:ext uri="{FF2B5EF4-FFF2-40B4-BE49-F238E27FC236}">
                <a16:creationId xmlns:a16="http://schemas.microsoft.com/office/drawing/2014/main" id="{89B6F428-7A93-4AA9-C12A-2A93DFEAF0B6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191732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radecem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Elemento gráfico 43">
            <a:extLst>
              <a:ext uri="{FF2B5EF4-FFF2-40B4-BE49-F238E27FC236}">
                <a16:creationId xmlns:a16="http://schemas.microsoft.com/office/drawing/2014/main" id="{94240F9C-F2B6-6263-0817-7E0809D9DF3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5327"/>
          <a:stretch>
            <a:fillRect/>
          </a:stretch>
        </p:blipFill>
        <p:spPr>
          <a:xfrm rot="16200000">
            <a:off x="8348893" y="2856018"/>
            <a:ext cx="6718341" cy="1006304"/>
          </a:xfrm>
          <a:custGeom>
            <a:avLst/>
            <a:gdLst>
              <a:gd name="connsiteX0" fmla="*/ 0 w 6718341"/>
              <a:gd name="connsiteY0" fmla="*/ 0 h 1006304"/>
              <a:gd name="connsiteX1" fmla="*/ 6718341 w 6718341"/>
              <a:gd name="connsiteY1" fmla="*/ 0 h 1006304"/>
              <a:gd name="connsiteX2" fmla="*/ 6718341 w 6718341"/>
              <a:gd name="connsiteY2" fmla="*/ 1006304 h 1006304"/>
              <a:gd name="connsiteX3" fmla="*/ 0 w 6718341"/>
              <a:gd name="connsiteY3" fmla="*/ 1006304 h 1006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18341" h="1006304">
                <a:moveTo>
                  <a:pt x="0" y="0"/>
                </a:moveTo>
                <a:lnTo>
                  <a:pt x="6718341" y="0"/>
                </a:lnTo>
                <a:lnTo>
                  <a:pt x="6718341" y="1006304"/>
                </a:lnTo>
                <a:lnTo>
                  <a:pt x="0" y="1006304"/>
                </a:lnTo>
                <a:close/>
              </a:path>
            </a:pathLst>
          </a:cu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024F3BA7-5767-DA19-90B2-79087CCD234A}"/>
              </a:ext>
            </a:extLst>
          </p:cNvPr>
          <p:cNvSpPr/>
          <p:nvPr userDrawn="1"/>
        </p:nvSpPr>
        <p:spPr>
          <a:xfrm>
            <a:off x="11280648" y="1079982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75941C3B-69D9-2131-DE98-77882C6B492E}"/>
              </a:ext>
            </a:extLst>
          </p:cNvPr>
          <p:cNvSpPr/>
          <p:nvPr userDrawn="1"/>
        </p:nvSpPr>
        <p:spPr>
          <a:xfrm>
            <a:off x="9885091" y="4608699"/>
            <a:ext cx="1628275" cy="1628275"/>
          </a:xfrm>
          <a:prstGeom prst="ellipse">
            <a:avLst/>
          </a:prstGeom>
          <a:solidFill>
            <a:schemeClr val="accent3">
              <a:alpha val="9304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>
              <a:solidFill>
                <a:schemeClr val="accent4"/>
              </a:solidFill>
            </a:endParaRPr>
          </a:p>
        </p:txBody>
      </p:sp>
      <p:pic>
        <p:nvPicPr>
          <p:cNvPr id="72" name="Elemento gráfico 71">
            <a:extLst>
              <a:ext uri="{FF2B5EF4-FFF2-40B4-BE49-F238E27FC236}">
                <a16:creationId xmlns:a16="http://schemas.microsoft.com/office/drawing/2014/main" id="{F2C371ED-FE8B-10E6-6B09-AB1AF954AA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44820" t="41526" b="3152"/>
          <a:stretch/>
        </p:blipFill>
        <p:spPr>
          <a:xfrm>
            <a:off x="-63921" y="5642"/>
            <a:ext cx="3769859" cy="6852356"/>
          </a:xfrm>
          <a:custGeom>
            <a:avLst/>
            <a:gdLst>
              <a:gd name="connsiteX0" fmla="*/ 0 w 3769859"/>
              <a:gd name="connsiteY0" fmla="*/ 0 h 6852356"/>
              <a:gd name="connsiteX1" fmla="*/ 3769859 w 3769859"/>
              <a:gd name="connsiteY1" fmla="*/ 0 h 6852356"/>
              <a:gd name="connsiteX2" fmla="*/ 3769859 w 3769859"/>
              <a:gd name="connsiteY2" fmla="*/ 6852356 h 6852356"/>
              <a:gd name="connsiteX3" fmla="*/ 0 w 3769859"/>
              <a:gd name="connsiteY3" fmla="*/ 6852356 h 68523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859" h="6852356">
                <a:moveTo>
                  <a:pt x="0" y="0"/>
                </a:moveTo>
                <a:lnTo>
                  <a:pt x="3769859" y="0"/>
                </a:lnTo>
                <a:lnTo>
                  <a:pt x="3769859" y="6852356"/>
                </a:lnTo>
                <a:lnTo>
                  <a:pt x="0" y="6852356"/>
                </a:lnTo>
                <a:close/>
              </a:path>
            </a:pathLst>
          </a:custGeom>
        </p:spPr>
      </p:pic>
      <p:pic>
        <p:nvPicPr>
          <p:cNvPr id="57" name="Elemento gráfico 56">
            <a:extLst>
              <a:ext uri="{FF2B5EF4-FFF2-40B4-BE49-F238E27FC236}">
                <a16:creationId xmlns:a16="http://schemas.microsoft.com/office/drawing/2014/main" id="{E6DDC0DD-511A-395D-6DF6-B3EBA937EF9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633" b="65821"/>
          <a:stretch>
            <a:fillRect/>
          </a:stretch>
        </p:blipFill>
        <p:spPr>
          <a:xfrm flipV="1">
            <a:off x="5869" y="1"/>
            <a:ext cx="5332115" cy="2343995"/>
          </a:xfrm>
          <a:custGeom>
            <a:avLst/>
            <a:gdLst>
              <a:gd name="connsiteX0" fmla="*/ 0 w 5332115"/>
              <a:gd name="connsiteY0" fmla="*/ 2343995 h 2343995"/>
              <a:gd name="connsiteX1" fmla="*/ 5332115 w 5332115"/>
              <a:gd name="connsiteY1" fmla="*/ 2343995 h 2343995"/>
              <a:gd name="connsiteX2" fmla="*/ 5332115 w 5332115"/>
              <a:gd name="connsiteY2" fmla="*/ 0 h 2343995"/>
              <a:gd name="connsiteX3" fmla="*/ 0 w 5332115"/>
              <a:gd name="connsiteY3" fmla="*/ 0 h 234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32115" h="2343995">
                <a:moveTo>
                  <a:pt x="0" y="2343995"/>
                </a:moveTo>
                <a:lnTo>
                  <a:pt x="5332115" y="2343995"/>
                </a:lnTo>
                <a:lnTo>
                  <a:pt x="5332115" y="0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60" name="Elemento gráfico 59">
            <a:extLst>
              <a:ext uri="{FF2B5EF4-FFF2-40B4-BE49-F238E27FC236}">
                <a16:creationId xmlns:a16="http://schemas.microsoft.com/office/drawing/2014/main" id="{A03A29F6-2DC7-B284-F21B-10BBEECC0526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 l="14165" t="77500"/>
          <a:stretch>
            <a:fillRect/>
          </a:stretch>
        </p:blipFill>
        <p:spPr>
          <a:xfrm>
            <a:off x="-16872" y="-29980"/>
            <a:ext cx="4459335" cy="1601124"/>
          </a:xfrm>
          <a:custGeom>
            <a:avLst/>
            <a:gdLst>
              <a:gd name="connsiteX0" fmla="*/ 0 w 4459335"/>
              <a:gd name="connsiteY0" fmla="*/ 0 h 1543022"/>
              <a:gd name="connsiteX1" fmla="*/ 4459335 w 4459335"/>
              <a:gd name="connsiteY1" fmla="*/ 0 h 1543022"/>
              <a:gd name="connsiteX2" fmla="*/ 4459335 w 4459335"/>
              <a:gd name="connsiteY2" fmla="*/ 1543022 h 1543022"/>
              <a:gd name="connsiteX3" fmla="*/ 0 w 4459335"/>
              <a:gd name="connsiteY3" fmla="*/ 1543022 h 1543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59335" h="1543022">
                <a:moveTo>
                  <a:pt x="0" y="0"/>
                </a:moveTo>
                <a:lnTo>
                  <a:pt x="4459335" y="0"/>
                </a:lnTo>
                <a:lnTo>
                  <a:pt x="4459335" y="1543022"/>
                </a:lnTo>
                <a:lnTo>
                  <a:pt x="0" y="1543022"/>
                </a:lnTo>
                <a:close/>
              </a:path>
            </a:pathLst>
          </a:custGeom>
        </p:spPr>
      </p:pic>
      <p:sp>
        <p:nvSpPr>
          <p:cNvPr id="64" name="Oval 63">
            <a:extLst>
              <a:ext uri="{FF2B5EF4-FFF2-40B4-BE49-F238E27FC236}">
                <a16:creationId xmlns:a16="http://schemas.microsoft.com/office/drawing/2014/main" id="{5E42667F-7399-2294-D94B-CB84510A0E95}"/>
              </a:ext>
            </a:extLst>
          </p:cNvPr>
          <p:cNvSpPr/>
          <p:nvPr userDrawn="1"/>
        </p:nvSpPr>
        <p:spPr>
          <a:xfrm>
            <a:off x="3261092" y="1890018"/>
            <a:ext cx="374904" cy="37490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</a:lstStyle>
          <a:p>
            <a:pPr algn="ctr" rtl="0"/>
            <a:endParaRPr lang="pt-BR"/>
          </a:p>
        </p:txBody>
      </p:sp>
      <p:pic>
        <p:nvPicPr>
          <p:cNvPr id="26" name="Elemento gráfico 25" hidden="1">
            <a:extLst>
              <a:ext uri="{FF2B5EF4-FFF2-40B4-BE49-F238E27FC236}">
                <a16:creationId xmlns:a16="http://schemas.microsoft.com/office/drawing/2014/main" id="{422E8005-83A8-3555-6EFB-842E78C629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 l="-162"/>
          <a:stretch/>
        </p:blipFill>
        <p:spPr>
          <a:xfrm>
            <a:off x="-6187440" y="1779373"/>
            <a:ext cx="20888725" cy="4583992"/>
          </a:xfrm>
          <a:custGeom>
            <a:avLst/>
            <a:gdLst>
              <a:gd name="connsiteX0" fmla="*/ 6153662 w 20854947"/>
              <a:gd name="connsiteY0" fmla="*/ 0 h 4583992"/>
              <a:gd name="connsiteX1" fmla="*/ 20854947 w 20854947"/>
              <a:gd name="connsiteY1" fmla="*/ 0 h 4583992"/>
              <a:gd name="connsiteX2" fmla="*/ 20854947 w 20854947"/>
              <a:gd name="connsiteY2" fmla="*/ 2190264 h 4583992"/>
              <a:gd name="connsiteX3" fmla="*/ 18345663 w 20854947"/>
              <a:gd name="connsiteY3" fmla="*/ 2190264 h 4583992"/>
              <a:gd name="connsiteX4" fmla="*/ 18345663 w 20854947"/>
              <a:gd name="connsiteY4" fmla="*/ 4583992 h 4583992"/>
              <a:gd name="connsiteX5" fmla="*/ 0 w 20854947"/>
              <a:gd name="connsiteY5" fmla="*/ 4583992 h 4583992"/>
              <a:gd name="connsiteX6" fmla="*/ 0 w 20854947"/>
              <a:gd name="connsiteY6" fmla="*/ 4313374 h 4583992"/>
              <a:gd name="connsiteX7" fmla="*/ 6153662 w 20854947"/>
              <a:gd name="connsiteY7" fmla="*/ 4313374 h 4583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54947" h="4583992">
                <a:moveTo>
                  <a:pt x="6153662" y="0"/>
                </a:moveTo>
                <a:lnTo>
                  <a:pt x="20854947" y="0"/>
                </a:lnTo>
                <a:lnTo>
                  <a:pt x="20854947" y="2190264"/>
                </a:lnTo>
                <a:lnTo>
                  <a:pt x="18345663" y="2190264"/>
                </a:lnTo>
                <a:lnTo>
                  <a:pt x="18345663" y="4583992"/>
                </a:lnTo>
                <a:lnTo>
                  <a:pt x="0" y="4583992"/>
                </a:lnTo>
                <a:lnTo>
                  <a:pt x="0" y="4313374"/>
                </a:lnTo>
                <a:lnTo>
                  <a:pt x="6153662" y="4313374"/>
                </a:lnTo>
                <a:close/>
              </a:path>
            </a:pathLst>
          </a:custGeom>
        </p:spPr>
      </p:pic>
      <p:sp>
        <p:nvSpPr>
          <p:cNvPr id="73" name="Título 1">
            <a:extLst>
              <a:ext uri="{FF2B5EF4-FFF2-40B4-BE49-F238E27FC236}">
                <a16:creationId xmlns:a16="http://schemas.microsoft.com/office/drawing/2014/main" id="{11BE7A0F-8563-C84F-54DB-CF04C6DAD8A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85583" y="2214823"/>
            <a:ext cx="3769859" cy="1975104"/>
          </a:xfrm>
        </p:spPr>
        <p:txBody>
          <a:bodyPr rtlCol="0" anchor="b">
            <a:noAutofit/>
          </a:bodyPr>
          <a:lstStyle>
            <a:lvl1pPr>
              <a:defRPr lang="pt-BR" sz="6000"/>
            </a:lvl1pPr>
          </a:lstStyle>
          <a:p>
            <a:pPr rtl="0"/>
            <a:r>
              <a:rPr lang="pt-BR"/>
              <a:t>Clique para editar o estilo de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E354F95-4CC9-871D-2B3D-873AB0B213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96231" y="4278235"/>
            <a:ext cx="3081528" cy="1170432"/>
          </a:xfrm>
        </p:spPr>
        <p:txBody>
          <a:bodyPr rtlCol="0">
            <a:normAutofit/>
          </a:bodyPr>
          <a:lstStyle>
            <a:lvl1pPr marL="0" indent="0">
              <a:lnSpc>
                <a:spcPct val="90000"/>
              </a:lnSpc>
              <a:spcBef>
                <a:spcPts val="1000"/>
              </a:spcBef>
              <a:buNone/>
              <a:defRPr lang="pt-BR" sz="1800">
                <a:solidFill>
                  <a:schemeClr val="tx1"/>
                </a:solidFill>
              </a:defRPr>
            </a:lvl1pPr>
            <a:lvl2pPr marL="457200" indent="0">
              <a:buNone/>
              <a:defRPr lang="pt-BR"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lang="pt-BR"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lang="pt-BR"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7361314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5CF65307-640F-4AE7-B0BE-50C709AD86C5}" type="datetimeFigureOut">
              <a:rPr lang="en-US" dirty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26406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EA1F9-1F0F-4C65-8F6E-9729B924AAAC}" type="datetimeFigureOut">
              <a:rPr lang="en-US" dirty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2486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202278E8-5F4B-47D5-A617-8CCDF75D6A33}" type="datetimeFigureOut">
              <a:rPr lang="en-US" dirty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2309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16AAFA52-7A21-407F-8339-40DF182D7460}" type="datetimeFigureOut">
              <a:rPr lang="en-US" dirty="0"/>
              <a:t>6/13/2025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5497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770335-1C1A-4243-9BDD-9630C417D284}" type="datetimeFigureOut">
              <a:rPr lang="en-US" dirty="0"/>
              <a:t>6/13/2025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5386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41513F-8EBD-4612-96F4-CC3E309609AF}" type="datetimeFigureOut">
              <a:rPr lang="en-US" dirty="0"/>
              <a:t>6/13/2025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619169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E6483A1-31A8-47A2-AB0A-53A7803D5EBF}" type="datetimeFigureOut">
              <a:rPr lang="en-US" dirty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991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 noChangeAspect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6D8810B9-2C7C-4CAF-99E2-617AE20BA331}" type="datetimeFigureOut">
              <a:rPr lang="en-US" dirty="0"/>
              <a:t>6/13/2025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9058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E93E0A-5177-400C-87C9-C93AF466EC49}" type="datetimeFigureOut">
              <a:rPr lang="en-US" dirty="0"/>
              <a:t>6/13/2025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917615-2DB4-4DAA-9DE3-B2B689A846E0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5205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  <p:sldLayoutId id="2147483748" r:id="rId13"/>
    <p:sldLayoutId id="2147483749" r:id="rId14"/>
    <p:sldLayoutId id="2147483750" r:id="rId15"/>
    <p:sldLayoutId id="2147483751" r:id="rId16"/>
    <p:sldLayoutId id="2147483752" r:id="rId17"/>
    <p:sldLayoutId id="2147483753" r:id="rId18"/>
    <p:sldLayoutId id="2147483754" r:id="rId19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4.jpeg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analyzify.com/statsup/linkedin" TargetMode="External"/><Relationship Id="rId4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TRO LOGO MATCH JOBS">
            <a:hlinkClick r:id="" action="ppaction://media"/>
            <a:extLst>
              <a:ext uri="{FF2B5EF4-FFF2-40B4-BE49-F238E27FC236}">
                <a16:creationId xmlns:a16="http://schemas.microsoft.com/office/drawing/2014/main" id="{5BC3F902-F10C-10E9-5ABE-83359A56F8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19" y="3866"/>
            <a:ext cx="12205252" cy="685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759392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37E116-0DD5-B47C-5A6F-4914EB1FE2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30B08B-9F72-E4A2-E314-BCCD7E01F1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62C71DA-9EF9-CE3F-8185-C731F6DE8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716A9F-802D-EC53-46BE-B7F229E87E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10</a:t>
            </a:fld>
            <a:endParaRPr lang="en-US"/>
          </a:p>
        </p:txBody>
      </p:sp>
      <p:sp>
        <p:nvSpPr>
          <p:cNvPr id="6" name="Título 12">
            <a:extLst>
              <a:ext uri="{FF2B5EF4-FFF2-40B4-BE49-F238E27FC236}">
                <a16:creationId xmlns:a16="http://schemas.microsoft.com/office/drawing/2014/main" id="{02BAFD07-73C4-4DC6-7716-81474698C993}"/>
              </a:ext>
            </a:extLst>
          </p:cNvPr>
          <p:cNvSpPr txBox="1">
            <a:spLocks/>
          </p:cNvSpPr>
          <p:nvPr/>
        </p:nvSpPr>
        <p:spPr>
          <a:xfrm>
            <a:off x="1190176" y="8080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Diagramas de Caso de Uso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0270BBF-F9F1-FAE0-40CE-8FA6AE61848D}"/>
              </a:ext>
            </a:extLst>
          </p:cNvPr>
          <p:cNvSpPr/>
          <p:nvPr/>
        </p:nvSpPr>
        <p:spPr>
          <a:xfrm rot="5400000">
            <a:off x="802835" y="1148564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4633B3-3C2B-4453-C354-DC5B804FC9F0}"/>
              </a:ext>
            </a:extLst>
          </p:cNvPr>
          <p:cNvSpPr txBox="1"/>
          <p:nvPr/>
        </p:nvSpPr>
        <p:spPr>
          <a:xfrm>
            <a:off x="1186287" y="1985782"/>
            <a:ext cx="10444147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rgbClr val="2B2B35"/>
                </a:solidFill>
                <a:latin typeface="Book Antiqua"/>
                <a:cs typeface="Arial"/>
              </a:rPr>
              <a:t>DESCRIÇÃO</a:t>
            </a:r>
            <a:endParaRPr lang="pt-BR"/>
          </a:p>
          <a:p>
            <a:endParaRPr lang="pt-BR" sz="1600" b="1">
              <a:latin typeface="Bookman Old Style"/>
              <a:cs typeface="Arial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97EC421F-614F-0B1C-0583-FB92BB6A9D1B}"/>
              </a:ext>
            </a:extLst>
          </p:cNvPr>
          <p:cNvGrpSpPr/>
          <p:nvPr/>
        </p:nvGrpSpPr>
        <p:grpSpPr>
          <a:xfrm>
            <a:off x="6994234" y="3566447"/>
            <a:ext cx="3516074" cy="649224"/>
            <a:chOff x="6994234" y="3566447"/>
            <a:chExt cx="3516074" cy="649224"/>
          </a:xfrm>
        </p:grpSpPr>
        <p:sp>
          <p:nvSpPr>
            <p:cNvPr id="11" name="Losango 2">
              <a:extLst>
                <a:ext uri="{FF2B5EF4-FFF2-40B4-BE49-F238E27FC236}">
                  <a16:creationId xmlns:a16="http://schemas.microsoft.com/office/drawing/2014/main" id="{496019E5-20AC-94FD-90F4-C52003E98E9D}"/>
                </a:ext>
              </a:extLst>
            </p:cNvPr>
            <p:cNvSpPr/>
            <p:nvPr/>
          </p:nvSpPr>
          <p:spPr>
            <a:xfrm>
              <a:off x="6994234" y="3659813"/>
              <a:ext cx="713118" cy="36806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28575">
              <a:solidFill>
                <a:srgbClr val="231F2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rtl="0">
                <a:defRPr lang="pt-BR"/>
              </a:defPPr>
              <a:lvl1pPr marL="0" algn="l" defTabSz="914400" rtl="0" eaLnBrk="1" latinLnBrk="0" hangingPunct="1">
                <a:defRPr lang="pt-B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lang="pt-B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lang="pt-B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lang="pt-B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lang="pt-B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lang="pt-B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lang="pt-B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lang="pt-B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lang="pt-BR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pt-BR"/>
            </a:p>
          </p:txBody>
        </p:sp>
        <p:sp>
          <p:nvSpPr>
            <p:cNvPr id="14" name="Espaço Reservado para Texto 19">
              <a:extLst>
                <a:ext uri="{FF2B5EF4-FFF2-40B4-BE49-F238E27FC236}">
                  <a16:creationId xmlns:a16="http://schemas.microsoft.com/office/drawing/2014/main" id="{B483CFD8-2B99-070E-A9B6-F767EDE8D73D}"/>
                </a:ext>
              </a:extLst>
            </p:cNvPr>
            <p:cNvSpPr txBox="1">
              <a:spLocks/>
            </p:cNvSpPr>
            <p:nvPr/>
          </p:nvSpPr>
          <p:spPr>
            <a:xfrm>
              <a:off x="7964940" y="3566447"/>
              <a:ext cx="2545368" cy="6492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pt-BR"/>
              </a:defPPr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pt-BR"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b="1">
                  <a:solidFill>
                    <a:srgbClr val="2B2B35"/>
                  </a:solidFill>
                  <a:ea typeface="+mn-lt"/>
                  <a:cs typeface="+mn-lt"/>
                </a:rPr>
                <a:t>Caso de  Uso</a:t>
              </a:r>
              <a:endParaRPr lang="pt-BR" b="1">
                <a:solidFill>
                  <a:srgbClr val="2B2B35"/>
                </a:solidFill>
              </a:endParaRPr>
            </a:p>
          </p:txBody>
        </p:sp>
      </p:grp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2480C59-2D2C-EF1F-34E1-38B550B52334}"/>
              </a:ext>
            </a:extLst>
          </p:cNvPr>
          <p:cNvGrpSpPr/>
          <p:nvPr/>
        </p:nvGrpSpPr>
        <p:grpSpPr>
          <a:xfrm>
            <a:off x="2203752" y="4357202"/>
            <a:ext cx="3447008" cy="649224"/>
            <a:chOff x="2218129" y="4745391"/>
            <a:chExt cx="3447008" cy="649224"/>
          </a:xfrm>
        </p:grpSpPr>
        <p:cxnSp>
          <p:nvCxnSpPr>
            <p:cNvPr id="12" name="Conector de Seta Reta 11">
              <a:extLst>
                <a:ext uri="{FF2B5EF4-FFF2-40B4-BE49-F238E27FC236}">
                  <a16:creationId xmlns:a16="http://schemas.microsoft.com/office/drawing/2014/main" id="{BA49F422-D313-F569-2BA6-E65A1B302B79}"/>
                </a:ext>
              </a:extLst>
            </p:cNvPr>
            <p:cNvCxnSpPr/>
            <p:nvPr/>
          </p:nvCxnSpPr>
          <p:spPr>
            <a:xfrm flipV="1">
              <a:off x="2218129" y="5032920"/>
              <a:ext cx="554967" cy="5751"/>
            </a:xfrm>
            <a:prstGeom prst="straightConnector1">
              <a:avLst/>
            </a:prstGeom>
            <a:ln w="28575">
              <a:solidFill>
                <a:srgbClr val="231F20"/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Espaço Reservado para Texto 19">
              <a:extLst>
                <a:ext uri="{FF2B5EF4-FFF2-40B4-BE49-F238E27FC236}">
                  <a16:creationId xmlns:a16="http://schemas.microsoft.com/office/drawing/2014/main" id="{D35AAD09-DC07-967C-A6EE-6E90BA2AD1DF}"/>
                </a:ext>
              </a:extLst>
            </p:cNvPr>
            <p:cNvSpPr txBox="1">
              <a:spLocks/>
            </p:cNvSpPr>
            <p:nvPr/>
          </p:nvSpPr>
          <p:spPr>
            <a:xfrm>
              <a:off x="3119769" y="4745391"/>
              <a:ext cx="2545368" cy="649224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defPPr rtl="0">
                <a:defRPr lang="pt-BR"/>
              </a:defPPr>
              <a:lvl1pPr marL="0" indent="0" algn="l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lang="pt-BR" sz="1800" b="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20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8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11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lang="pt-BR" sz="1600" b="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pt-BR" b="1">
                  <a:solidFill>
                    <a:srgbClr val="2B2B35"/>
                  </a:solidFill>
                  <a:ea typeface="+mn-lt"/>
                  <a:cs typeface="+mn-lt"/>
                </a:rPr>
                <a:t>Associação</a:t>
              </a:r>
              <a:endParaRPr lang="pt-BR" b="1"/>
            </a:p>
          </p:txBody>
        </p:sp>
      </p:grpSp>
      <p:sp>
        <p:nvSpPr>
          <p:cNvPr id="23" name="Espaço Reservado para Texto 19">
            <a:extLst>
              <a:ext uri="{FF2B5EF4-FFF2-40B4-BE49-F238E27FC236}">
                <a16:creationId xmlns:a16="http://schemas.microsoft.com/office/drawing/2014/main" id="{538129AA-5A89-5051-1634-0D690CF7A574}"/>
              </a:ext>
            </a:extLst>
          </p:cNvPr>
          <p:cNvSpPr txBox="1">
            <a:spLocks/>
          </p:cNvSpPr>
          <p:nvPr/>
        </p:nvSpPr>
        <p:spPr>
          <a:xfrm>
            <a:off x="3105393" y="3422673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Ator</a:t>
            </a:r>
            <a:endParaRPr lang="pt-BR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691F87B2-22C8-2027-7363-13D95560F761}"/>
              </a:ext>
            </a:extLst>
          </p:cNvPr>
          <p:cNvCxnSpPr/>
          <p:nvPr/>
        </p:nvCxnSpPr>
        <p:spPr>
          <a:xfrm>
            <a:off x="5984528" y="3231493"/>
            <a:ext cx="37382" cy="22514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m 4">
            <a:extLst>
              <a:ext uri="{FF2B5EF4-FFF2-40B4-BE49-F238E27FC236}">
                <a16:creationId xmlns:a16="http://schemas.microsoft.com/office/drawing/2014/main" id="{041164B5-F52F-A4D7-7E2F-9CE9B0960E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4936" y="3268333"/>
            <a:ext cx="1227827" cy="79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1527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DF67ED-51B9-5B06-D0D6-81869553D6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162A9FD-E0E3-7A31-FC99-8773E3DF0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433CD19-6F75-E72F-7221-929CB93C4C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E572DD-826C-84EF-FABF-59E8D8B7C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11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4E6FAC0D-773F-9F4A-F975-DC78D22D40B5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Login e Cadastro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CD2235E-BD54-003A-B557-59F036C08C9B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23659D18-EFAA-1565-EA22-28D4F8592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7496" y="1020792"/>
            <a:ext cx="8302555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07748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A706BF-8933-8EAA-063C-5EA752B245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59087E-C5E3-0BFD-66F3-3B76DDE0F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A318DA-2A8D-847F-A42C-D3A9E01D2E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9D5439-A4B3-F0D8-B01A-25860EFE3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12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4D6335FB-818C-801B-F190-818C31EF9E9C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Login e Cadastro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BC0F92A-BE97-27C6-1071-844E45770A91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E47FB1F-02B6-0245-B646-FCD937F94B0A}"/>
              </a:ext>
            </a:extLst>
          </p:cNvPr>
          <p:cNvGrpSpPr/>
          <p:nvPr/>
        </p:nvGrpSpPr>
        <p:grpSpPr>
          <a:xfrm>
            <a:off x="102812" y="1184737"/>
            <a:ext cx="1858282" cy="1188173"/>
            <a:chOff x="232208" y="897190"/>
            <a:chExt cx="1858282" cy="1188173"/>
          </a:xfrm>
        </p:grpSpPr>
        <p:pic>
          <p:nvPicPr>
            <p:cNvPr id="6" name="Imagem 5" descr="Diagrama, Esquemático&#10;&#10;O conteúdo gerado por IA pode estar incorreto.">
              <a:extLst>
                <a:ext uri="{FF2B5EF4-FFF2-40B4-BE49-F238E27FC236}">
                  <a16:creationId xmlns:a16="http://schemas.microsoft.com/office/drawing/2014/main" id="{74AC5A6C-82BE-5E94-AAFD-C8AF368F7D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08" y="897190"/>
              <a:ext cx="1858282" cy="1188173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420377ED-FDA7-6F81-D29D-666DE71B9911}"/>
                </a:ext>
              </a:extLst>
            </p:cNvPr>
            <p:cNvSpPr/>
            <p:nvPr/>
          </p:nvSpPr>
          <p:spPr>
            <a:xfrm>
              <a:off x="237978" y="897745"/>
              <a:ext cx="1807529" cy="60765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28AD85E4-EE1C-7304-1230-F93BB3AA58D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0" t="1525" r="173" b="49845"/>
          <a:stretch>
            <a:fillRect/>
          </a:stretch>
        </p:blipFill>
        <p:spPr>
          <a:xfrm>
            <a:off x="1960778" y="1786547"/>
            <a:ext cx="9084486" cy="3665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862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C72EB-6910-899D-1C9E-497505E2E1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173CEDF-BE8C-9A98-0E14-2688B13E0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FF734A2-BB23-24A7-B834-0D4F8DC67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9329F6-6C27-23F1-59FF-F46C28224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13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0D95BDB8-7FE5-206B-EEF5-E302A46195CB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Login e Cadastro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007FC15-9C36-FF45-2721-6A6F0F78F224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DDA4E227-84FF-C3F9-B362-894F7D1751BB}"/>
              </a:ext>
            </a:extLst>
          </p:cNvPr>
          <p:cNvGrpSpPr/>
          <p:nvPr/>
        </p:nvGrpSpPr>
        <p:grpSpPr>
          <a:xfrm>
            <a:off x="102812" y="1184737"/>
            <a:ext cx="1858282" cy="1188173"/>
            <a:chOff x="232208" y="897190"/>
            <a:chExt cx="1858282" cy="1188173"/>
          </a:xfrm>
        </p:grpSpPr>
        <p:pic>
          <p:nvPicPr>
            <p:cNvPr id="6" name="Imagem 5" descr="Diagrama, Esquemático&#10;&#10;O conteúdo gerado por IA pode estar incorreto.">
              <a:extLst>
                <a:ext uri="{FF2B5EF4-FFF2-40B4-BE49-F238E27FC236}">
                  <a16:creationId xmlns:a16="http://schemas.microsoft.com/office/drawing/2014/main" id="{C9832C78-07EC-5123-98FD-D4F42FE481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2208" y="897190"/>
              <a:ext cx="1858282" cy="1188173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Retângulo 8">
              <a:extLst>
                <a:ext uri="{FF2B5EF4-FFF2-40B4-BE49-F238E27FC236}">
                  <a16:creationId xmlns:a16="http://schemas.microsoft.com/office/drawing/2014/main" id="{B558D1C1-CBDC-7551-5AAC-A8829264BF49}"/>
                </a:ext>
              </a:extLst>
            </p:cNvPr>
            <p:cNvSpPr/>
            <p:nvPr/>
          </p:nvSpPr>
          <p:spPr>
            <a:xfrm>
              <a:off x="237978" y="1185292"/>
              <a:ext cx="1850661" cy="89519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pic>
        <p:nvPicPr>
          <p:cNvPr id="7" name="Imagem 6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E14631E5-D5AA-3ED1-B8AE-1BAF040F5DE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23" t="40036" r="3002" b="2646"/>
          <a:stretch>
            <a:fillRect/>
          </a:stretch>
        </p:blipFill>
        <p:spPr>
          <a:xfrm>
            <a:off x="2088267" y="1786115"/>
            <a:ext cx="8357518" cy="431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095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274A5-77ED-4D37-B4FB-D0AA7A534D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34C790F-8C95-E969-F7DE-329604892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EE5AFB-3021-5776-55EA-EAC4A7A46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B4157D-3BD0-F99B-0229-BDF49981A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14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A7DD5DDB-53F4-06F2-9A65-29C9E055DBEE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Candidato</a:t>
            </a:r>
            <a:endParaRPr lang="pt-BR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C08C89C-944B-A84F-F01C-6B19B152306E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73F0F818-970E-0CC5-E83A-50408AD6B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421" y="1712523"/>
            <a:ext cx="1119187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2097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2AE881-2FBC-D8E7-416D-818BBF8651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33F30F-DA0B-01CA-BEE5-F2B967B00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A75660-1A3B-290F-5235-A5C1488DA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C404FAC0-20A7-393D-157B-48102ABCEBEB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Empresa</a:t>
            </a:r>
            <a:endParaRPr lang="pt-BR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A7AB331-4852-5E8D-6DE5-47B7AF6EDD37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2B9194-1976-65B0-B86A-6C5710469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15</a:t>
            </a:fld>
            <a:endParaRPr lang="pt-BR"/>
          </a:p>
        </p:txBody>
      </p:sp>
      <p:pic>
        <p:nvPicPr>
          <p:cNvPr id="4" name="Imagem 3" descr="Diagrama&#10;&#10;O conteúdo gerado por IA pode estar incorreto.">
            <a:extLst>
              <a:ext uri="{FF2B5EF4-FFF2-40B4-BE49-F238E27FC236}">
                <a16:creationId xmlns:a16="http://schemas.microsoft.com/office/drawing/2014/main" id="{06907641-B30E-860C-FD70-969FDD0C7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9708"/>
            <a:ext cx="12192000" cy="458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6940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6B68CD-1D7F-F035-1894-3E64EF24E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3F2D06-CE73-F423-0035-A4A7A0FD1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C7B5E-CED0-101B-1176-FAF83E2AC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16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E1FB3648-857D-7D6F-C665-76AB56DAD5C9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  <a:cs typeface="Arial"/>
              </a:rPr>
              <a:t>Analise Comportamental (IA)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E415BE6-5B61-E800-3CBE-23BC8F8B2625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lantUML diagram">
            <a:extLst>
              <a:ext uri="{FF2B5EF4-FFF2-40B4-BE49-F238E27FC236}">
                <a16:creationId xmlns:a16="http://schemas.microsoft.com/office/drawing/2014/main" id="{FFAB1990-44AE-449B-C7EB-D6C972E1DEE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34615" r="-211" b="445"/>
          <a:stretch>
            <a:fillRect/>
          </a:stretch>
        </p:blipFill>
        <p:spPr>
          <a:xfrm>
            <a:off x="2718436" y="1503870"/>
            <a:ext cx="6429002" cy="4689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44435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95A2C-8C9D-D43C-6208-8FB9A2D2E8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954A45-8E7A-54A8-54BF-4D64B44A79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860941-4ACA-A461-BF0B-52D77774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17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AECC93D9-1FE8-3E52-6AA2-0BFC9375ED7A}"/>
              </a:ext>
            </a:extLst>
          </p:cNvPr>
          <p:cNvSpPr txBox="1">
            <a:spLocks/>
          </p:cNvSpPr>
          <p:nvPr/>
        </p:nvSpPr>
        <p:spPr>
          <a:xfrm>
            <a:off x="1191249" y="116667"/>
            <a:ext cx="10156564" cy="54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Análise comportamental Corporativa (IA)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549DEB2-997A-DD77-3B19-17FFB3C083F3}"/>
              </a:ext>
            </a:extLst>
          </p:cNvPr>
          <p:cNvSpPr/>
          <p:nvPr/>
        </p:nvSpPr>
        <p:spPr>
          <a:xfrm rot="5400000">
            <a:off x="753694" y="93223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lantUML diagram">
            <a:extLst>
              <a:ext uri="{FF2B5EF4-FFF2-40B4-BE49-F238E27FC236}">
                <a16:creationId xmlns:a16="http://schemas.microsoft.com/office/drawing/2014/main" id="{B60864A4-7EBB-E487-9CDD-8F28977F11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427" y="825028"/>
            <a:ext cx="6344432" cy="520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409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CCFD47-87F6-9D90-2CE5-EDF2ACC1D3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FF041DD-25E9-CCE0-EA4C-B91DD8E283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8E752-7E0D-62E0-8A7D-4CB376C38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18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8A828C63-99EF-CED1-BCC0-268C4BD152B1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Recomendação de Vagas (IA)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EC817FD-5171-9957-665F-20C8D4509D46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lantUML diagram">
            <a:extLst>
              <a:ext uri="{FF2B5EF4-FFF2-40B4-BE49-F238E27FC236}">
                <a16:creationId xmlns:a16="http://schemas.microsoft.com/office/drawing/2014/main" id="{C2DD1B1C-4296-3A03-93B6-5552AE9D16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263" y="998171"/>
            <a:ext cx="6323555" cy="5362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7961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001D1D-0FCD-D242-4BB8-785DA6936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9ECB5B9-FD00-C552-64E7-D165FA2C5A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7C3D0D-7F2C-7F9A-199F-ADA655DED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088F16-9732-EBF6-A4D8-D5CCA5D758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19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F3956267-B5D9-2B27-46AB-2C1E031DD2CF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Sistema Notificações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C173B135-0952-1867-D1D7-2B6CAEA3303D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03FF12F1-EF29-D801-032E-9E0DFB220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8000" y="1389847"/>
            <a:ext cx="55340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083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4B88C3-22C9-7AFF-33C5-C94BB8BA8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16876" y="386590"/>
            <a:ext cx="10515600" cy="1325563"/>
          </a:xfrm>
        </p:spPr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3300">
                <a:latin typeface="Bookman Old Style"/>
              </a:rPr>
              <a:t>Nossa equipe</a:t>
            </a:r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0E7DB7CA-F98F-DA72-5034-4333A03BD1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/>
              <a:t>Felipe Campos</a:t>
            </a:r>
          </a:p>
        </p:txBody>
      </p:sp>
      <p:pic>
        <p:nvPicPr>
          <p:cNvPr id="31" name="Espaço Reservado para Imagem 30">
            <a:extLst>
              <a:ext uri="{FF2B5EF4-FFF2-40B4-BE49-F238E27FC236}">
                <a16:creationId xmlns:a16="http://schemas.microsoft.com/office/drawing/2014/main" id="{6C412FDB-E114-33E4-868E-31DA7C6FFE1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57" r="57"/>
          <a:stretch/>
        </p:blipFill>
        <p:spPr/>
      </p:pic>
      <p:pic>
        <p:nvPicPr>
          <p:cNvPr id="33" name="Espaço Reservado para Imagem 32" descr="Homem com óculos de grau&#10;&#10;O conteúdo gerado por IA pode estar incorreto.">
            <a:extLst>
              <a:ext uri="{FF2B5EF4-FFF2-40B4-BE49-F238E27FC236}">
                <a16:creationId xmlns:a16="http://schemas.microsoft.com/office/drawing/2014/main" id="{3D8F5E18-349E-B6F3-AC34-0E030C00C1BA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4"/>
          <a:srcRect t="8357" b="8357"/>
          <a:stretch/>
        </p:blipFill>
        <p:spPr>
          <a:xfrm>
            <a:off x="6467945" y="2339375"/>
            <a:ext cx="1389888" cy="1389888"/>
          </a:xfrm>
        </p:spPr>
      </p:pic>
      <p:sp>
        <p:nvSpPr>
          <p:cNvPr id="23" name="Espaço Reservado para Texto 22">
            <a:extLst>
              <a:ext uri="{FF2B5EF4-FFF2-40B4-BE49-F238E27FC236}">
                <a16:creationId xmlns:a16="http://schemas.microsoft.com/office/drawing/2014/main" id="{2DCAAB9F-9796-6688-532A-91A4A1E4BF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 b="1"/>
              <a:t>Saulo de </a:t>
            </a:r>
            <a:r>
              <a:rPr lang="pt-BR" b="1" err="1"/>
              <a:t>Tassio</a:t>
            </a:r>
            <a:endParaRPr lang="pt-BR" err="1"/>
          </a:p>
        </p:txBody>
      </p:sp>
      <p:sp>
        <p:nvSpPr>
          <p:cNvPr id="24" name="Espaço Reservado para Texto 23">
            <a:extLst>
              <a:ext uri="{FF2B5EF4-FFF2-40B4-BE49-F238E27FC236}">
                <a16:creationId xmlns:a16="http://schemas.microsoft.com/office/drawing/2014/main" id="{F1F9A423-9779-C402-676D-95DA2BDBC1F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vert="horz" lIns="91440" tIns="45720" rIns="91440" bIns="45720" rtlCol="0" anchor="t">
            <a:normAutofit fontScale="25000" lnSpcReduction="20000"/>
          </a:bodyPr>
          <a:lstStyle>
            <a:defPPr>
              <a:defRPr lang="pt-BR"/>
            </a:defPPr>
          </a:lstStyle>
          <a:p>
            <a:r>
              <a:rPr lang="pt-BR" sz="7200" b="1">
                <a:latin typeface="Avenir Next LT Pro"/>
                <a:cs typeface="Arial"/>
              </a:rPr>
              <a:t>Danilo Nava</a:t>
            </a:r>
            <a:endParaRPr lang="pt-BR" sz="7200">
              <a:latin typeface="Avenir Next LT Pro"/>
              <a:cs typeface="Arial"/>
            </a:endParaRPr>
          </a:p>
          <a:p>
            <a:r>
              <a:rPr lang="pt-BR" sz="5600">
                <a:latin typeface="Arial"/>
                <a:cs typeface="Arial"/>
              </a:rPr>
              <a:t>Desenvolvedor</a:t>
            </a:r>
            <a:endParaRPr lang="pt-BR" sz="5600"/>
          </a:p>
        </p:txBody>
      </p:sp>
      <p:sp>
        <p:nvSpPr>
          <p:cNvPr id="21" name="Espaço Reservado para Texto 20">
            <a:extLst>
              <a:ext uri="{FF2B5EF4-FFF2-40B4-BE49-F238E27FC236}">
                <a16:creationId xmlns:a16="http://schemas.microsoft.com/office/drawing/2014/main" id="{5CF8C408-02FC-4132-F304-040A31BEB4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 b="1"/>
              <a:t>Joao Felipe</a:t>
            </a:r>
          </a:p>
        </p:txBody>
      </p:sp>
      <p:sp>
        <p:nvSpPr>
          <p:cNvPr id="22" name="Espaço Reservado para Texto 21">
            <a:extLst>
              <a:ext uri="{FF2B5EF4-FFF2-40B4-BE49-F238E27FC236}">
                <a16:creationId xmlns:a16="http://schemas.microsoft.com/office/drawing/2014/main" id="{371F316B-7439-A04C-9934-FDC516BE79E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 b="1"/>
              <a:t>Maria Helena</a:t>
            </a:r>
          </a:p>
        </p:txBody>
      </p:sp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7C779B74-D561-2EF9-90DE-13F7AB05238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>
                <a:latin typeface="Arial"/>
                <a:cs typeface="Arial"/>
              </a:rPr>
              <a:t>Desenvolvedor</a:t>
            </a:r>
            <a:endParaRPr lang="pt-BR"/>
          </a:p>
        </p:txBody>
      </p:sp>
      <p:sp>
        <p:nvSpPr>
          <p:cNvPr id="26" name="Espaço Reservado para Texto 25">
            <a:extLst>
              <a:ext uri="{FF2B5EF4-FFF2-40B4-BE49-F238E27FC236}">
                <a16:creationId xmlns:a16="http://schemas.microsoft.com/office/drawing/2014/main" id="{9E648394-9EE4-BF99-EA38-32DD42EFCFE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>
                <a:latin typeface="Arial"/>
                <a:cs typeface="Arial"/>
              </a:rPr>
              <a:t>Desenvolvedora</a:t>
            </a:r>
            <a:endParaRPr lang="pt-BR"/>
          </a:p>
        </p:txBody>
      </p:sp>
      <p:pic>
        <p:nvPicPr>
          <p:cNvPr id="37" name="Espaço Reservado para Imagem 36" descr="Rosto de homem visto de perto&#10;&#10;O conteúdo gerado por IA pode estar incorreto.">
            <a:extLst>
              <a:ext uri="{FF2B5EF4-FFF2-40B4-BE49-F238E27FC236}">
                <a16:creationId xmlns:a16="http://schemas.microsoft.com/office/drawing/2014/main" id="{ABC65584-2B89-8630-C95E-A8C59FD602FC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 rotWithShape="1">
          <a:blip r:embed="rId5"/>
          <a:srcRect l="14599" t="9774" r="13139" b="8334"/>
          <a:stretch>
            <a:fillRect/>
          </a:stretch>
        </p:blipFill>
        <p:spPr>
          <a:xfrm>
            <a:off x="4373939" y="4612369"/>
            <a:ext cx="1389450" cy="1384676"/>
          </a:xfrm>
        </p:spPr>
      </p:pic>
      <p:pic>
        <p:nvPicPr>
          <p:cNvPr id="35" name="Espaço Reservado para Imagem 34">
            <a:extLst>
              <a:ext uri="{FF2B5EF4-FFF2-40B4-BE49-F238E27FC236}">
                <a16:creationId xmlns:a16="http://schemas.microsoft.com/office/drawing/2014/main" id="{08BB100B-89B1-F85D-8A97-E1120F0CC947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6"/>
          <a:srcRect/>
          <a:stretch/>
        </p:blipFill>
        <p:spPr>
          <a:xfrm>
            <a:off x="6469928" y="4662092"/>
            <a:ext cx="1389888" cy="1389888"/>
          </a:xfrm>
        </p:spPr>
      </p:pic>
      <p:sp>
        <p:nvSpPr>
          <p:cNvPr id="27" name="Espaço Reservado para Texto 26">
            <a:extLst>
              <a:ext uri="{FF2B5EF4-FFF2-40B4-BE49-F238E27FC236}">
                <a16:creationId xmlns:a16="http://schemas.microsoft.com/office/drawing/2014/main" id="{EE798D5E-E47D-F58E-9F02-50706F2BBC7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/>
        <p:txBody>
          <a:bodyPr vert="horz" lIns="91440" tIns="45720" rIns="91440" bIns="45720" rtlCol="0" anchor="t">
            <a:normAutofit/>
          </a:bodyPr>
          <a:lstStyle>
            <a:defPPr>
              <a:defRPr lang="pt-BR"/>
            </a:defPPr>
          </a:lstStyle>
          <a:p>
            <a:r>
              <a:rPr lang="pt-BR">
                <a:latin typeface="Arial"/>
                <a:cs typeface="Arial"/>
              </a:rPr>
              <a:t>Desenvolvedor</a:t>
            </a:r>
            <a:endParaRPr lang="pt-BR"/>
          </a:p>
        </p:txBody>
      </p:sp>
      <p:sp>
        <p:nvSpPr>
          <p:cNvPr id="5" name="Espaço Reservado para o Número do Slide 4">
            <a:extLst>
              <a:ext uri="{FF2B5EF4-FFF2-40B4-BE49-F238E27FC236}">
                <a16:creationId xmlns:a16="http://schemas.microsoft.com/office/drawing/2014/main" id="{C2595B11-C76E-DD57-C5B1-8658DCE8DA4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85375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A1B230-AFE5-7E90-27C2-E53AE8D466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E520521-F3E1-0BF6-090F-48AF6D814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5D587D0-89C7-450F-E951-63C4FF2E2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1EEB57-C43B-E0B5-025A-CFE0B4C66F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20</a:t>
            </a:fld>
            <a:endParaRPr lang="en-US"/>
          </a:p>
        </p:txBody>
      </p:sp>
      <p:sp>
        <p:nvSpPr>
          <p:cNvPr id="6" name="Título 12">
            <a:extLst>
              <a:ext uri="{FF2B5EF4-FFF2-40B4-BE49-F238E27FC236}">
                <a16:creationId xmlns:a16="http://schemas.microsoft.com/office/drawing/2014/main" id="{7D11DD33-CB05-95D6-ED26-17A87E402886}"/>
              </a:ext>
            </a:extLst>
          </p:cNvPr>
          <p:cNvSpPr txBox="1">
            <a:spLocks/>
          </p:cNvSpPr>
          <p:nvPr/>
        </p:nvSpPr>
        <p:spPr>
          <a:xfrm>
            <a:off x="1190176" y="8080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Diagramas de Atividade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00FC8C44-BB13-3CE6-39A7-2D002B93C52A}"/>
              </a:ext>
            </a:extLst>
          </p:cNvPr>
          <p:cNvSpPr/>
          <p:nvPr/>
        </p:nvSpPr>
        <p:spPr>
          <a:xfrm rot="5400000">
            <a:off x="802835" y="1148564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C0CAB9B-46D1-ED3B-C1B2-C6BEC0C21DFA}"/>
              </a:ext>
            </a:extLst>
          </p:cNvPr>
          <p:cNvSpPr txBox="1"/>
          <p:nvPr/>
        </p:nvSpPr>
        <p:spPr>
          <a:xfrm>
            <a:off x="1186287" y="1985782"/>
            <a:ext cx="10444147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rgbClr val="2B2B35"/>
                </a:solidFill>
                <a:latin typeface="Book Antiqua"/>
                <a:cs typeface="Arial"/>
              </a:rPr>
              <a:t>Modelam como um </a:t>
            </a:r>
            <a:r>
              <a:rPr lang="pt-BR" b="1">
                <a:solidFill>
                  <a:srgbClr val="2B2B35"/>
                </a:solidFill>
                <a:latin typeface="Book Antiqua"/>
                <a:cs typeface="Arial"/>
              </a:rPr>
              <a:t>sistema </a:t>
            </a:r>
            <a:r>
              <a:rPr lang="pt-BR">
                <a:solidFill>
                  <a:srgbClr val="2B2B35"/>
                </a:solidFill>
                <a:latin typeface="Book Antiqua"/>
                <a:cs typeface="Arial"/>
              </a:rPr>
              <a:t>se comporta quando as ações são </a:t>
            </a:r>
            <a:r>
              <a:rPr lang="pt-BR" b="1">
                <a:solidFill>
                  <a:srgbClr val="2B2B35"/>
                </a:solidFill>
                <a:latin typeface="Book Antiqua"/>
                <a:cs typeface="Arial"/>
              </a:rPr>
              <a:t>executadas </a:t>
            </a:r>
            <a:r>
              <a:rPr lang="pt-BR">
                <a:solidFill>
                  <a:srgbClr val="2B2B35"/>
                </a:solidFill>
                <a:latin typeface="Book Antiqua"/>
                <a:cs typeface="Arial"/>
              </a:rPr>
              <a:t>para concluir um </a:t>
            </a:r>
            <a:r>
              <a:rPr lang="pt-BR" b="1">
                <a:solidFill>
                  <a:srgbClr val="2B2B35"/>
                </a:solidFill>
                <a:latin typeface="Book Antiqua"/>
                <a:cs typeface="Arial"/>
              </a:rPr>
              <a:t>processo</a:t>
            </a:r>
            <a:r>
              <a:rPr lang="pt-BR">
                <a:solidFill>
                  <a:srgbClr val="2B2B35"/>
                </a:solidFill>
                <a:latin typeface="Book Antiqua"/>
                <a:cs typeface="Arial"/>
              </a:rPr>
              <a:t>. </a:t>
            </a:r>
            <a:endParaRPr lang="pt-BR">
              <a:solidFill>
                <a:srgbClr val="000000"/>
              </a:solidFill>
              <a:latin typeface="Book Antiqua"/>
              <a:cs typeface="Arial"/>
            </a:endParaRPr>
          </a:p>
          <a:p>
            <a:endParaRPr lang="pt-BR" sz="1600" b="1">
              <a:solidFill>
                <a:srgbClr val="000000"/>
              </a:solidFill>
              <a:latin typeface="Bookman Old Style"/>
              <a:cs typeface="Arial"/>
            </a:endParaRPr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60001C1E-7246-71DB-80AC-6030510ABEB5}"/>
              </a:ext>
            </a:extLst>
          </p:cNvPr>
          <p:cNvSpPr/>
          <p:nvPr/>
        </p:nvSpPr>
        <p:spPr>
          <a:xfrm>
            <a:off x="7066121" y="4349926"/>
            <a:ext cx="554967" cy="554967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231F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Losango 2">
            <a:extLst>
              <a:ext uri="{FF2B5EF4-FFF2-40B4-BE49-F238E27FC236}">
                <a16:creationId xmlns:a16="http://schemas.microsoft.com/office/drawing/2014/main" id="{E518E34F-8C01-94F1-EE04-47D1A018FA7C}"/>
              </a:ext>
            </a:extLst>
          </p:cNvPr>
          <p:cNvSpPr/>
          <p:nvPr/>
        </p:nvSpPr>
        <p:spPr>
          <a:xfrm>
            <a:off x="6994234" y="3659813"/>
            <a:ext cx="713118" cy="3680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231F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9C44D85-4CB4-21DB-CCE7-695A0EA8B713}"/>
              </a:ext>
            </a:extLst>
          </p:cNvPr>
          <p:cNvCxnSpPr/>
          <p:nvPr/>
        </p:nvCxnSpPr>
        <p:spPr>
          <a:xfrm flipV="1">
            <a:off x="2218129" y="5032920"/>
            <a:ext cx="554967" cy="5751"/>
          </a:xfrm>
          <a:prstGeom prst="straightConnector1">
            <a:avLst/>
          </a:prstGeom>
          <a:ln w="28575">
            <a:solidFill>
              <a:srgbClr val="231F2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Espaço Reservado para Texto 19">
            <a:extLst>
              <a:ext uri="{FF2B5EF4-FFF2-40B4-BE49-F238E27FC236}">
                <a16:creationId xmlns:a16="http://schemas.microsoft.com/office/drawing/2014/main" id="{77CA5D13-5AF6-ED45-2C77-38A549EF4A03}"/>
              </a:ext>
            </a:extLst>
          </p:cNvPr>
          <p:cNvSpPr txBox="1">
            <a:spLocks/>
          </p:cNvSpPr>
          <p:nvPr/>
        </p:nvSpPr>
        <p:spPr>
          <a:xfrm>
            <a:off x="7921809" y="4299694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Decisão</a:t>
            </a:r>
            <a:endParaRPr lang="pt-BR"/>
          </a:p>
        </p:txBody>
      </p:sp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728667A7-5FA1-932D-622E-FDC244D8EA8B}"/>
              </a:ext>
            </a:extLst>
          </p:cNvPr>
          <p:cNvSpPr txBox="1">
            <a:spLocks/>
          </p:cNvSpPr>
          <p:nvPr/>
        </p:nvSpPr>
        <p:spPr>
          <a:xfrm>
            <a:off x="7964940" y="3566447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Atividade</a:t>
            </a:r>
            <a:endParaRPr lang="pt-BR"/>
          </a:p>
        </p:txBody>
      </p:sp>
      <p:sp>
        <p:nvSpPr>
          <p:cNvPr id="15" name="Espaço Reservado para Texto 19">
            <a:extLst>
              <a:ext uri="{FF2B5EF4-FFF2-40B4-BE49-F238E27FC236}">
                <a16:creationId xmlns:a16="http://schemas.microsoft.com/office/drawing/2014/main" id="{03295298-4366-7350-FEB3-67B47DECC5A5}"/>
              </a:ext>
            </a:extLst>
          </p:cNvPr>
          <p:cNvSpPr txBox="1">
            <a:spLocks/>
          </p:cNvSpPr>
          <p:nvPr/>
        </p:nvSpPr>
        <p:spPr>
          <a:xfrm>
            <a:off x="3119769" y="4745391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Fluxo</a:t>
            </a:r>
            <a:endParaRPr lang="pt-BR"/>
          </a:p>
        </p:txBody>
      </p:sp>
      <p:sp>
        <p:nvSpPr>
          <p:cNvPr id="22" name="Espaço Reservado para Texto 19">
            <a:extLst>
              <a:ext uri="{FF2B5EF4-FFF2-40B4-BE49-F238E27FC236}">
                <a16:creationId xmlns:a16="http://schemas.microsoft.com/office/drawing/2014/main" id="{DB4C2D00-E42B-67EC-6568-7047E00FB57C}"/>
              </a:ext>
            </a:extLst>
          </p:cNvPr>
          <p:cNvSpPr txBox="1">
            <a:spLocks/>
          </p:cNvSpPr>
          <p:nvPr/>
        </p:nvSpPr>
        <p:spPr>
          <a:xfrm>
            <a:off x="3119771" y="4127165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Fim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A05D6B3-1503-1BA9-FFE3-335268DD9903}"/>
              </a:ext>
            </a:extLst>
          </p:cNvPr>
          <p:cNvSpPr/>
          <p:nvPr/>
        </p:nvSpPr>
        <p:spPr>
          <a:xfrm>
            <a:off x="2347236" y="3566577"/>
            <a:ext cx="353684" cy="3536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FE555FA7-9604-793C-9F4B-2E043A59D9E8}"/>
              </a:ext>
            </a:extLst>
          </p:cNvPr>
          <p:cNvSpPr/>
          <p:nvPr/>
        </p:nvSpPr>
        <p:spPr>
          <a:xfrm>
            <a:off x="2347235" y="4271067"/>
            <a:ext cx="353684" cy="353684"/>
          </a:xfrm>
          <a:prstGeom prst="donu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Texto 19">
            <a:extLst>
              <a:ext uri="{FF2B5EF4-FFF2-40B4-BE49-F238E27FC236}">
                <a16:creationId xmlns:a16="http://schemas.microsoft.com/office/drawing/2014/main" id="{0540FB36-244D-069F-923B-B61F93141546}"/>
              </a:ext>
            </a:extLst>
          </p:cNvPr>
          <p:cNvSpPr txBox="1">
            <a:spLocks/>
          </p:cNvSpPr>
          <p:nvPr/>
        </p:nvSpPr>
        <p:spPr>
          <a:xfrm>
            <a:off x="3105393" y="3422673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Inicio</a:t>
            </a:r>
            <a:endParaRPr lang="pt-BR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F22BD1F-C142-F3D3-C1D0-D9B2A5998864}"/>
              </a:ext>
            </a:extLst>
          </p:cNvPr>
          <p:cNvCxnSpPr/>
          <p:nvPr/>
        </p:nvCxnSpPr>
        <p:spPr>
          <a:xfrm>
            <a:off x="5984528" y="3231493"/>
            <a:ext cx="37382" cy="22514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98330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798C47-4869-88AD-32EA-DF1EAC677D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71A563-7024-DE35-DDAC-BF26570727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D31365-4FBE-7561-3599-B509BB812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CD611-B4AB-2C70-B6F9-2E4C49376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21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4AA697B4-E34A-1C2F-5446-23B36D106DE5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Candidato - Visão Geral</a:t>
            </a:r>
            <a:endParaRPr lang="pt-BR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B8C4221-1499-8F33-9601-D2CFE6173694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90600AF8-4A02-15E6-2944-30978FA42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413" y="877019"/>
            <a:ext cx="8631438" cy="5980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405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55C93B-528D-0071-6449-049EC7B661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FA8320-DA36-CAA4-7F7F-3A0A33D4D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28A95E-F645-FC96-A40C-45023205C7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1AC443-6172-06A6-3997-1B18D60F6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22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E4DA46AF-4CCE-6752-031F-4AEA14BCEC45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Empresa - Visão Geral</a:t>
            </a:r>
            <a:endParaRPr lang="pt-BR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2007A4F-C9D1-9A58-0569-2671C51088FB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2A3BB491-12B2-9EF8-67F6-4CC9D4FAA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6478"/>
            <a:ext cx="12192000" cy="4203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7486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430951-14CF-CAFA-E5C1-EFAD308A05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41B392-39C6-E24A-D599-3343C23B1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33A1C8-87AE-3194-C4F4-54636B4C7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6B4FA5B-5989-313F-B971-A710AA958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23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690FD89E-445D-7BB8-4798-AD547D5FCE1C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Empresa – Vagas Abertas</a:t>
            </a:r>
            <a:endParaRPr lang="pt-BR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7ADC2B8E-5912-68B3-C82A-83C2DC08876D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iagrama&#10;&#10;O conteúdo gerado por IA pode estar incorreto.">
            <a:extLst>
              <a:ext uri="{FF2B5EF4-FFF2-40B4-BE49-F238E27FC236}">
                <a16:creationId xmlns:a16="http://schemas.microsoft.com/office/drawing/2014/main" id="{C638B335-F0F7-92E0-D3F7-ACBF4206147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70106" b="-1698"/>
          <a:stretch>
            <a:fillRect/>
          </a:stretch>
        </p:blipFill>
        <p:spPr>
          <a:xfrm>
            <a:off x="4034287" y="832424"/>
            <a:ext cx="5168702" cy="6029416"/>
          </a:xfrm>
          <a:prstGeom prst="rect">
            <a:avLst/>
          </a:prstGeom>
        </p:spPr>
      </p:pic>
      <p:pic>
        <p:nvPicPr>
          <p:cNvPr id="12" name="Imagem 11" descr="Diagrama&#10;&#10;O conteúdo gerado por IA pode estar incorreto.">
            <a:extLst>
              <a:ext uri="{FF2B5EF4-FFF2-40B4-BE49-F238E27FC236}">
                <a16:creationId xmlns:a16="http://schemas.microsoft.com/office/drawing/2014/main" id="{EC037869-D4FD-6460-3D85-0CB95252A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1370138"/>
            <a:ext cx="3321170" cy="1084101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4DDE67FF-F7EA-C924-A6E5-446EADCE65C8}"/>
              </a:ext>
            </a:extLst>
          </p:cNvPr>
          <p:cNvSpPr/>
          <p:nvPr/>
        </p:nvSpPr>
        <p:spPr>
          <a:xfrm>
            <a:off x="457482" y="1409562"/>
            <a:ext cx="991699" cy="10987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639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D42862-012F-F984-AE12-354B41AA46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FA07A8-77B3-6AFC-56F0-0E24E11451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1FDB99-A7D3-958C-031A-D357F9C2B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A34BB-2190-8A31-7E51-DDFA5D709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24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10776FD1-6FCA-245C-CA22-DB670A1586D6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Empresa – Vagas Encerradas</a:t>
            </a:r>
            <a:endParaRPr lang="pt-BR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733F840-64BF-0EF2-87C9-AD813859A29A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iagrama&#10;&#10;O conteúdo gerado por IA pode estar incorreto.">
            <a:extLst>
              <a:ext uri="{FF2B5EF4-FFF2-40B4-BE49-F238E27FC236}">
                <a16:creationId xmlns:a16="http://schemas.microsoft.com/office/drawing/2014/main" id="{2ED26E09-30ED-D2D7-B5FF-A19BC5BC01C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9250" r="41274" b="-343"/>
          <a:stretch>
            <a:fillRect/>
          </a:stretch>
        </p:blipFill>
        <p:spPr>
          <a:xfrm>
            <a:off x="4457524" y="1183233"/>
            <a:ext cx="4298302" cy="5167290"/>
          </a:xfrm>
          <a:prstGeom prst="rect">
            <a:avLst/>
          </a:prstGeom>
        </p:spPr>
      </p:pic>
      <p:pic>
        <p:nvPicPr>
          <p:cNvPr id="10" name="Imagem 9" descr="Diagrama&#10;&#10;O conteúdo gerado por IA pode estar incorreto.">
            <a:extLst>
              <a:ext uri="{FF2B5EF4-FFF2-40B4-BE49-F238E27FC236}">
                <a16:creationId xmlns:a16="http://schemas.microsoft.com/office/drawing/2014/main" id="{E880539E-3382-1A66-2F2F-2E211E7DEA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1370138"/>
            <a:ext cx="3321170" cy="10841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3535A25B-AD22-B63A-03DF-59335C1F14EE}"/>
              </a:ext>
            </a:extLst>
          </p:cNvPr>
          <p:cNvSpPr/>
          <p:nvPr/>
        </p:nvSpPr>
        <p:spPr>
          <a:xfrm>
            <a:off x="1550161" y="1366430"/>
            <a:ext cx="819171" cy="10987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76589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E98B1-4309-1125-EE5D-D8BE14DA2F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9D35C9F-26CA-FF71-FDD3-9204E8BF07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6B6F60E-E0C0-DF93-B21A-7AD38F05CF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AD4EDE-C24A-948E-42CD-F1783EC97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25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C866956C-3068-30AA-0264-6F4A8A9E132E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Empresa – Nova Vaga</a:t>
            </a:r>
            <a:endParaRPr lang="pt-BR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F505FE6-4559-BCAE-7A47-CCD3D8E7A59C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C0FBFD19-DB81-E87A-5690-B7F21EF58B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8323" t="-1354" r="19104" b="-343"/>
          <a:stretch>
            <a:fillRect/>
          </a:stretch>
        </p:blipFill>
        <p:spPr>
          <a:xfrm>
            <a:off x="5046452" y="781320"/>
            <a:ext cx="3571561" cy="5756186"/>
          </a:xfrm>
          <a:prstGeom prst="rect">
            <a:avLst/>
          </a:prstGeom>
        </p:spPr>
      </p:pic>
      <p:pic>
        <p:nvPicPr>
          <p:cNvPr id="11" name="Imagem 10" descr="Diagrama&#10;&#10;O conteúdo gerado por IA pode estar incorreto.">
            <a:extLst>
              <a:ext uri="{FF2B5EF4-FFF2-40B4-BE49-F238E27FC236}">
                <a16:creationId xmlns:a16="http://schemas.microsoft.com/office/drawing/2014/main" id="{6EDCD83B-289D-80E1-E03F-39EB90331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1370138"/>
            <a:ext cx="3321170" cy="1084101"/>
          </a:xfrm>
          <a:prstGeom prst="rect">
            <a:avLst/>
          </a:prstGeom>
        </p:spPr>
      </p:pic>
      <p:sp>
        <p:nvSpPr>
          <p:cNvPr id="13" name="Retângulo 12">
            <a:extLst>
              <a:ext uri="{FF2B5EF4-FFF2-40B4-BE49-F238E27FC236}">
                <a16:creationId xmlns:a16="http://schemas.microsoft.com/office/drawing/2014/main" id="{A3204377-7A2B-4E38-782B-D0904C8341F2}"/>
              </a:ext>
            </a:extLst>
          </p:cNvPr>
          <p:cNvSpPr/>
          <p:nvPr/>
        </p:nvSpPr>
        <p:spPr>
          <a:xfrm>
            <a:off x="2312161" y="1366430"/>
            <a:ext cx="732908" cy="10987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4364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CCA434-49EB-6C86-D09D-B0A3D3186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3159AB-CBDC-9347-943B-AFE6EBEDAA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3DEC1D6-3DFD-9364-07B6-B84C6921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3930A3-0C55-5A57-F963-7C5C2FA246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26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FA7C3669-4FAD-15C7-920D-DC4AA0A997DF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Empresa – Edição Perfil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8417B35-5348-0386-B12D-D9B4E2A1F62A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 descr="Diagrama&#10;&#10;O conteúdo gerado por IA pode estar incorreto.">
            <a:extLst>
              <a:ext uri="{FF2B5EF4-FFF2-40B4-BE49-F238E27FC236}">
                <a16:creationId xmlns:a16="http://schemas.microsoft.com/office/drawing/2014/main" id="{158B1513-2915-8652-9DAA-C254F99919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0992" t="-1454" r="-118" b="-343"/>
          <a:stretch>
            <a:fillRect/>
          </a:stretch>
        </p:blipFill>
        <p:spPr>
          <a:xfrm>
            <a:off x="5060830" y="1093448"/>
            <a:ext cx="3093891" cy="5760369"/>
          </a:xfrm>
          <a:prstGeom prst="rect">
            <a:avLst/>
          </a:prstGeom>
        </p:spPr>
      </p:pic>
      <p:pic>
        <p:nvPicPr>
          <p:cNvPr id="15" name="Imagem 14" descr="Diagrama&#10;&#10;O conteúdo gerado por IA pode estar incorreto.">
            <a:extLst>
              <a:ext uri="{FF2B5EF4-FFF2-40B4-BE49-F238E27FC236}">
                <a16:creationId xmlns:a16="http://schemas.microsoft.com/office/drawing/2014/main" id="{113A3E7D-0543-6CE3-1109-4292B3A29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4453" y="1370138"/>
            <a:ext cx="3321170" cy="1084101"/>
          </a:xfrm>
          <a:prstGeom prst="rect">
            <a:avLst/>
          </a:prstGeom>
        </p:spPr>
      </p:pic>
      <p:sp>
        <p:nvSpPr>
          <p:cNvPr id="19" name="Retângulo 18">
            <a:extLst>
              <a:ext uri="{FF2B5EF4-FFF2-40B4-BE49-F238E27FC236}">
                <a16:creationId xmlns:a16="http://schemas.microsoft.com/office/drawing/2014/main" id="{2A8A18EC-1A41-3624-575D-B6D85DD12591}"/>
              </a:ext>
            </a:extLst>
          </p:cNvPr>
          <p:cNvSpPr/>
          <p:nvPr/>
        </p:nvSpPr>
        <p:spPr>
          <a:xfrm>
            <a:off x="3102916" y="1366430"/>
            <a:ext cx="689775" cy="109871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661493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C3CB2-8266-0934-4CEB-A6D4A770D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D44E4A3-C52E-BE6C-45E4-88EC3A2A9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89BAD01-FE60-03C6-C38B-644E91BA2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27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D45C81A9-8514-70BE-5FAD-B0DD517F0C0F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000">
                <a:latin typeface="Bookman Old Style"/>
                <a:cs typeface="Arial"/>
              </a:rPr>
              <a:t>Analise Comportamental (IA), Recomendações de Vagas e compatibilidade e Análise comportamental corporativa</a:t>
            </a:r>
            <a:endParaRPr lang="pt-BR" sz="280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E5C63FF-933E-7377-ACF7-D5AF86808519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PlantUML diagram">
            <a:extLst>
              <a:ext uri="{FF2B5EF4-FFF2-40B4-BE49-F238E27FC236}">
                <a16:creationId xmlns:a16="http://schemas.microsoft.com/office/drawing/2014/main" id="{56C86770-1CF7-58DA-F34D-01F496E0DA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754" y="893931"/>
            <a:ext cx="2548314" cy="5832140"/>
          </a:xfrm>
          <a:prstGeom prst="rect">
            <a:avLst/>
          </a:prstGeom>
        </p:spPr>
      </p:pic>
      <p:pic>
        <p:nvPicPr>
          <p:cNvPr id="7" name="Imagem 6" descr="PlantUML diagram">
            <a:extLst>
              <a:ext uri="{FF2B5EF4-FFF2-40B4-BE49-F238E27FC236}">
                <a16:creationId xmlns:a16="http://schemas.microsoft.com/office/drawing/2014/main" id="{78A92068-3CD0-27FC-43A4-C6F84CD411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2012" y="1310424"/>
            <a:ext cx="3505199" cy="4635209"/>
          </a:xfrm>
          <a:prstGeom prst="rect">
            <a:avLst/>
          </a:prstGeom>
        </p:spPr>
      </p:pic>
      <p:pic>
        <p:nvPicPr>
          <p:cNvPr id="8" name="Imagem 7" descr="PlantUML diagram">
            <a:extLst>
              <a:ext uri="{FF2B5EF4-FFF2-40B4-BE49-F238E27FC236}">
                <a16:creationId xmlns:a16="http://schemas.microsoft.com/office/drawing/2014/main" id="{EDBF41E8-EC51-21BF-4E74-A4EE716002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131" y="1855107"/>
            <a:ext cx="3709915" cy="4341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309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972575-53A3-EFD5-1566-78A9013CC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E4B3BA-D7F1-BD77-8EDA-AE5867C5A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34DA6A-B8FE-4C53-818D-5A74C664E7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D479F-F63A-F553-B4E4-1D601D54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28</a:t>
            </a:fld>
            <a:endParaRPr lang="en-US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5D30D25F-5971-E6E1-8924-1165CB0D0DC4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37A3F99D-FEA0-1840-CE6F-969E2D56F3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61" y="1195754"/>
            <a:ext cx="2698632" cy="2227385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91E50B1-6DD9-CFD1-A3C4-F68218F17480}"/>
              </a:ext>
            </a:extLst>
          </p:cNvPr>
          <p:cNvSpPr/>
          <p:nvPr/>
        </p:nvSpPr>
        <p:spPr>
          <a:xfrm>
            <a:off x="365304" y="1192247"/>
            <a:ext cx="1535507" cy="162377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9" name="Imagem 8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C1B56047-4D4C-1AEF-2B2D-88B5965FB1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629" y="445477"/>
            <a:ext cx="6780957" cy="6271847"/>
          </a:xfrm>
          <a:prstGeom prst="rect">
            <a:avLst/>
          </a:prstGeom>
        </p:spPr>
      </p:pic>
      <p:sp>
        <p:nvSpPr>
          <p:cNvPr id="16" name="Título 12">
            <a:extLst>
              <a:ext uri="{FF2B5EF4-FFF2-40B4-BE49-F238E27FC236}">
                <a16:creationId xmlns:a16="http://schemas.microsoft.com/office/drawing/2014/main" id="{C0605969-D0CC-8492-7E1B-1E67483C164A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Sistema Notificações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36192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B69A2E-7DD1-9A35-3D24-BA130CF00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7AEB092-21E3-CBD1-34ED-E6AF5A9E1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6BA90BE-2E13-7FC4-FA70-09C0E31FAA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5B6237-EE1D-75DB-BFE4-DCAE52E99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29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6C1DC930-C4CF-2B5F-0C04-A814354394EB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Sistema Notificações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937D41CF-1371-32F4-9034-29AF2607309E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4907143F-83CB-28D1-C4D5-09D268ED5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61" y="1195754"/>
            <a:ext cx="2698632" cy="2227385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B229C876-8CA6-AFB7-095F-74B1C52BC882}"/>
              </a:ext>
            </a:extLst>
          </p:cNvPr>
          <p:cNvSpPr/>
          <p:nvPr/>
        </p:nvSpPr>
        <p:spPr>
          <a:xfrm>
            <a:off x="2018257" y="2458339"/>
            <a:ext cx="843847" cy="97900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DAE049DA-1C91-79F1-798C-9EB918EEE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3953" y="1184031"/>
            <a:ext cx="6108834" cy="550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2507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CF01BB-BC4D-E51A-ECDF-06BF567524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A27567FE-8BC9-FD7E-C545-3DD19E3110C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3</a:t>
            </a:fld>
            <a:endParaRPr lang="pt-BR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91F7AC8-563B-10CC-FDAC-59AB2BA0C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>
                <a:latin typeface="Bookman Old Style"/>
              </a:rPr>
              <a:t>ANÁLISE DE MERCADO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8B460422-388E-06E7-C7F6-39EFC422CB19}"/>
              </a:ext>
            </a:extLst>
          </p:cNvPr>
          <p:cNvSpPr txBox="1"/>
          <p:nvPr/>
        </p:nvSpPr>
        <p:spPr>
          <a:xfrm>
            <a:off x="940670" y="1544558"/>
            <a:ext cx="7223425" cy="28315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/>
              <a:t>Estimativa em 2024 do </a:t>
            </a:r>
            <a:r>
              <a:rPr lang="pt-BR" err="1"/>
              <a:t>Linkedn</a:t>
            </a:r>
            <a:endParaRPr lang="pt-BR"/>
          </a:p>
          <a:p>
            <a:r>
              <a:rPr lang="pt-BR" sz="6600" b="1">
                <a:latin typeface="Franklin Gothic"/>
                <a:ea typeface="+mn-lt"/>
                <a:cs typeface="+mn-lt"/>
              </a:rPr>
              <a:t>US$ 16,37</a:t>
            </a:r>
          </a:p>
          <a:p>
            <a:r>
              <a:rPr lang="pt-BR" sz="6600" b="1">
                <a:solidFill>
                  <a:srgbClr val="F57A00"/>
                </a:solidFill>
                <a:latin typeface="Raleway"/>
              </a:rPr>
              <a:t>Bilhões</a:t>
            </a:r>
          </a:p>
          <a:p>
            <a:r>
              <a:rPr lang="pt-BR" sz="2800">
                <a:latin typeface="Franklin Gothic Book"/>
                <a:ea typeface="+mn-lt"/>
                <a:cs typeface="+mn-lt"/>
              </a:rPr>
              <a:t>em 2024</a:t>
            </a:r>
            <a:endParaRPr lang="pt-BR" sz="2800">
              <a:latin typeface="Franklin Gothic Book"/>
            </a:endParaRPr>
          </a:p>
        </p:txBody>
      </p:sp>
      <p:pic>
        <p:nvPicPr>
          <p:cNvPr id="23" name="Imagem 22" descr="Ícone&#10;&#10;O conteúdo gerado por IA pode estar incorreto.">
            <a:extLst>
              <a:ext uri="{FF2B5EF4-FFF2-40B4-BE49-F238E27FC236}">
                <a16:creationId xmlns:a16="http://schemas.microsoft.com/office/drawing/2014/main" id="{A524934C-F7C2-AA18-CA4E-AEB3BFAD3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136" y="2764310"/>
            <a:ext cx="3320108" cy="2153167"/>
          </a:xfrm>
          <a:prstGeom prst="rect">
            <a:avLst/>
          </a:prstGeom>
        </p:spPr>
      </p:pic>
      <p:pic>
        <p:nvPicPr>
          <p:cNvPr id="24" name="Imagem 23" descr="Seta&#10;&#10;O conteúdo gerado por IA pode estar incorreto.">
            <a:extLst>
              <a:ext uri="{FF2B5EF4-FFF2-40B4-BE49-F238E27FC236}">
                <a16:creationId xmlns:a16="http://schemas.microsoft.com/office/drawing/2014/main" id="{7B9743B2-5FBF-5FD2-CEA9-2EF3A9305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381" y="2080055"/>
            <a:ext cx="2758404" cy="4644082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FCE86353-F1FD-0728-7373-58A6E3AEECA7}"/>
              </a:ext>
            </a:extLst>
          </p:cNvPr>
          <p:cNvSpPr txBox="1"/>
          <p:nvPr/>
        </p:nvSpPr>
        <p:spPr>
          <a:xfrm>
            <a:off x="943159" y="4329243"/>
            <a:ext cx="3741678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>
                <a:latin typeface="Franklin Gothic Book"/>
                <a:ea typeface="+mn-lt"/>
                <a:cs typeface="+mn-lt"/>
              </a:rPr>
              <a:t>Tendência em 2025 é aumentar</a:t>
            </a:r>
            <a:endParaRPr lang="pt-BR">
              <a:latin typeface="Franklin Gothic Book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49871BA-FB41-25D2-17F7-D096ED0B5C41}"/>
              </a:ext>
            </a:extLst>
          </p:cNvPr>
          <p:cNvSpPr txBox="1"/>
          <p:nvPr/>
        </p:nvSpPr>
        <p:spPr>
          <a:xfrm>
            <a:off x="965329" y="5217995"/>
            <a:ext cx="6705124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>
                <a:latin typeface="Raleway"/>
                <a:ea typeface="+mn-lt"/>
                <a:cs typeface="+mn-lt"/>
              </a:rPr>
              <a:t>O </a:t>
            </a:r>
            <a:r>
              <a:rPr lang="pt-BR" b="1" err="1">
                <a:latin typeface="Raleway"/>
                <a:ea typeface="+mn-lt"/>
                <a:cs typeface="+mn-lt"/>
              </a:rPr>
              <a:t>MatchJobs</a:t>
            </a:r>
            <a:r>
              <a:rPr lang="pt-BR" b="1">
                <a:latin typeface="Raleway"/>
                <a:ea typeface="+mn-lt"/>
                <a:cs typeface="+mn-lt"/>
              </a:rPr>
              <a:t> tem grande potencial como investimento</a:t>
            </a:r>
            <a:r>
              <a:rPr lang="pt-BR">
                <a:latin typeface="Raleway"/>
                <a:ea typeface="+mn-lt"/>
                <a:cs typeface="+mn-lt"/>
              </a:rPr>
              <a:t>, especialmente se for bem posicionado e executado com foco na </a:t>
            </a:r>
            <a:r>
              <a:rPr lang="pt-BR" b="1">
                <a:latin typeface="Raleway"/>
                <a:ea typeface="+mn-lt"/>
                <a:cs typeface="+mn-lt"/>
              </a:rPr>
              <a:t>c</a:t>
            </a:r>
            <a:r>
              <a:rPr lang="pt-BR" b="1">
                <a:latin typeface="Avenir Next LT Pro"/>
                <a:ea typeface="+mn-lt"/>
                <a:cs typeface="+mn-lt"/>
              </a:rPr>
              <a:t>ompatibilidade</a:t>
            </a:r>
            <a:r>
              <a:rPr lang="pt-BR" b="1">
                <a:ea typeface="+mn-lt"/>
                <a:cs typeface="+mn-lt"/>
              </a:rPr>
              <a:t> candidato-vaga</a:t>
            </a:r>
            <a:r>
              <a:rPr lang="pt-BR" b="1">
                <a:latin typeface="Raleway"/>
                <a:ea typeface="+mn-lt"/>
                <a:cs typeface="+mn-lt"/>
              </a:rPr>
              <a:t>, acessibilidade e inteligência artificial</a:t>
            </a:r>
            <a:r>
              <a:rPr lang="pt-BR">
                <a:latin typeface="Raleway"/>
                <a:ea typeface="+mn-lt"/>
                <a:cs typeface="+mn-lt"/>
              </a:rPr>
              <a:t>.</a:t>
            </a:r>
            <a:endParaRPr lang="pt-BR">
              <a:latin typeface="Raleway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92361CA-3343-839D-8B1E-CEA1E8478EC7}"/>
              </a:ext>
            </a:extLst>
          </p:cNvPr>
          <p:cNvSpPr txBox="1"/>
          <p:nvPr/>
        </p:nvSpPr>
        <p:spPr>
          <a:xfrm>
            <a:off x="940321" y="4787445"/>
            <a:ext cx="3585326" cy="25391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050" b="1">
                <a:ea typeface="+mn-lt"/>
                <a:cs typeface="+mn-lt"/>
              </a:rPr>
              <a:t>Fonte:</a:t>
            </a:r>
            <a:r>
              <a:rPr lang="pt-BR" sz="1050">
                <a:ea typeface="+mn-lt"/>
                <a:cs typeface="+mn-lt"/>
              </a:rPr>
              <a:t> </a:t>
            </a:r>
            <a:r>
              <a:rPr lang="pt-BR" sz="1050">
                <a:ea typeface="+mn-lt"/>
                <a:cs typeface="+mn-lt"/>
                <a:hlinkClick r:id="rId5"/>
              </a:rPr>
              <a:t>Analyzify, 2024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39119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957B5-ECE4-C820-FFCD-1BD993300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228A53-7902-EDF5-4B3A-C5D3C3CBD0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85E5D5-9CA1-2013-8CDC-8C563E1A7A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473A5E-90EE-732F-A01B-6F14A8C064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30</a:t>
            </a:fld>
            <a:endParaRPr lang="en-US"/>
          </a:p>
        </p:txBody>
      </p:sp>
      <p:sp>
        <p:nvSpPr>
          <p:cNvPr id="6" name="Título 12">
            <a:extLst>
              <a:ext uri="{FF2B5EF4-FFF2-40B4-BE49-F238E27FC236}">
                <a16:creationId xmlns:a16="http://schemas.microsoft.com/office/drawing/2014/main" id="{99CCF316-87DD-3DDA-A34D-FE10A30EC6BD}"/>
              </a:ext>
            </a:extLst>
          </p:cNvPr>
          <p:cNvSpPr txBox="1">
            <a:spLocks/>
          </p:cNvSpPr>
          <p:nvPr/>
        </p:nvSpPr>
        <p:spPr>
          <a:xfrm>
            <a:off x="1190176" y="8080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Diagramas de Sequência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D631DD74-36AF-9E5F-E438-1856111BA496}"/>
              </a:ext>
            </a:extLst>
          </p:cNvPr>
          <p:cNvSpPr/>
          <p:nvPr/>
        </p:nvSpPr>
        <p:spPr>
          <a:xfrm rot="5400000">
            <a:off x="802835" y="1148564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D0BFEC7-3E88-A3EF-8A67-FAC0E94AD5B8}"/>
              </a:ext>
            </a:extLst>
          </p:cNvPr>
          <p:cNvSpPr txBox="1"/>
          <p:nvPr/>
        </p:nvSpPr>
        <p:spPr>
          <a:xfrm>
            <a:off x="1186287" y="1985782"/>
            <a:ext cx="10444147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rgbClr val="2B2B35"/>
                </a:solidFill>
                <a:latin typeface="Book Antiqua"/>
                <a:cs typeface="Arial"/>
              </a:rPr>
              <a:t>DESCRIÇÃO</a:t>
            </a:r>
            <a:endParaRPr lang="pt-BR"/>
          </a:p>
          <a:p>
            <a:endParaRPr lang="pt-BR" sz="1600" b="1">
              <a:latin typeface="Bookman Old Style"/>
              <a:cs typeface="Arial"/>
            </a:endParaRPr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F6A691F0-8519-0CB1-F49B-73BA218C474A}"/>
              </a:ext>
            </a:extLst>
          </p:cNvPr>
          <p:cNvSpPr/>
          <p:nvPr/>
        </p:nvSpPr>
        <p:spPr>
          <a:xfrm>
            <a:off x="7066121" y="4349926"/>
            <a:ext cx="554967" cy="554967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231F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Losango 2">
            <a:extLst>
              <a:ext uri="{FF2B5EF4-FFF2-40B4-BE49-F238E27FC236}">
                <a16:creationId xmlns:a16="http://schemas.microsoft.com/office/drawing/2014/main" id="{B72CB4B0-478B-A783-3645-CD9777F6BC0B}"/>
              </a:ext>
            </a:extLst>
          </p:cNvPr>
          <p:cNvSpPr/>
          <p:nvPr/>
        </p:nvSpPr>
        <p:spPr>
          <a:xfrm>
            <a:off x="6994234" y="3659813"/>
            <a:ext cx="713118" cy="3680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231F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887B44FE-1A7E-BA2C-F739-B6846BC0E921}"/>
              </a:ext>
            </a:extLst>
          </p:cNvPr>
          <p:cNvCxnSpPr/>
          <p:nvPr/>
        </p:nvCxnSpPr>
        <p:spPr>
          <a:xfrm flipV="1">
            <a:off x="2218129" y="5032920"/>
            <a:ext cx="554967" cy="5751"/>
          </a:xfrm>
          <a:prstGeom prst="straightConnector1">
            <a:avLst/>
          </a:prstGeom>
          <a:ln w="28575">
            <a:solidFill>
              <a:srgbClr val="231F2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Espaço Reservado para Texto 19">
            <a:extLst>
              <a:ext uri="{FF2B5EF4-FFF2-40B4-BE49-F238E27FC236}">
                <a16:creationId xmlns:a16="http://schemas.microsoft.com/office/drawing/2014/main" id="{09A4B292-1BD7-09E8-7851-EF6205815CDA}"/>
              </a:ext>
            </a:extLst>
          </p:cNvPr>
          <p:cNvSpPr txBox="1">
            <a:spLocks/>
          </p:cNvSpPr>
          <p:nvPr/>
        </p:nvSpPr>
        <p:spPr>
          <a:xfrm>
            <a:off x="7921809" y="4299694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Legenda</a:t>
            </a:r>
            <a:endParaRPr lang="pt-BR"/>
          </a:p>
        </p:txBody>
      </p:sp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FDE7F4EA-5534-7941-B1B9-507432CB67AF}"/>
              </a:ext>
            </a:extLst>
          </p:cNvPr>
          <p:cNvSpPr txBox="1">
            <a:spLocks/>
          </p:cNvSpPr>
          <p:nvPr/>
        </p:nvSpPr>
        <p:spPr>
          <a:xfrm>
            <a:off x="7964940" y="3566447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Legenda</a:t>
            </a:r>
            <a:endParaRPr lang="pt-BR"/>
          </a:p>
        </p:txBody>
      </p:sp>
      <p:sp>
        <p:nvSpPr>
          <p:cNvPr id="15" name="Espaço Reservado para Texto 19">
            <a:extLst>
              <a:ext uri="{FF2B5EF4-FFF2-40B4-BE49-F238E27FC236}">
                <a16:creationId xmlns:a16="http://schemas.microsoft.com/office/drawing/2014/main" id="{6BCBB678-9F23-07A1-A38F-C6D5B626CD0C}"/>
              </a:ext>
            </a:extLst>
          </p:cNvPr>
          <p:cNvSpPr txBox="1">
            <a:spLocks/>
          </p:cNvSpPr>
          <p:nvPr/>
        </p:nvSpPr>
        <p:spPr>
          <a:xfrm>
            <a:off x="3119769" y="4745391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Mensagem</a:t>
            </a:r>
            <a:endParaRPr lang="pt-BR"/>
          </a:p>
        </p:txBody>
      </p:sp>
      <p:sp>
        <p:nvSpPr>
          <p:cNvPr id="22" name="Espaço Reservado para Texto 19">
            <a:extLst>
              <a:ext uri="{FF2B5EF4-FFF2-40B4-BE49-F238E27FC236}">
                <a16:creationId xmlns:a16="http://schemas.microsoft.com/office/drawing/2014/main" id="{0B1BED68-61C6-5ED6-4416-BB48DDEB9056}"/>
              </a:ext>
            </a:extLst>
          </p:cNvPr>
          <p:cNvSpPr txBox="1">
            <a:spLocks/>
          </p:cNvSpPr>
          <p:nvPr/>
        </p:nvSpPr>
        <p:spPr>
          <a:xfrm>
            <a:off x="3119771" y="4127165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  <a:ea typeface="+mn-lt"/>
                <a:cs typeface="+mn-lt"/>
              </a:rPr>
              <a:t>Fim do processo</a:t>
            </a:r>
            <a:endParaRPr lang="pt-BR"/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48DFE644-88B8-82C0-3649-9AFE22BA9266}"/>
              </a:ext>
            </a:extLst>
          </p:cNvPr>
          <p:cNvSpPr/>
          <p:nvPr/>
        </p:nvSpPr>
        <p:spPr>
          <a:xfrm>
            <a:off x="2347236" y="3566577"/>
            <a:ext cx="353684" cy="3536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55A8701D-BF5C-24C7-5F94-E2F11F458228}"/>
              </a:ext>
            </a:extLst>
          </p:cNvPr>
          <p:cNvSpPr/>
          <p:nvPr/>
        </p:nvSpPr>
        <p:spPr>
          <a:xfrm>
            <a:off x="2347235" y="4271067"/>
            <a:ext cx="353684" cy="353684"/>
          </a:xfrm>
          <a:prstGeom prst="donu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Texto 19">
            <a:extLst>
              <a:ext uri="{FF2B5EF4-FFF2-40B4-BE49-F238E27FC236}">
                <a16:creationId xmlns:a16="http://schemas.microsoft.com/office/drawing/2014/main" id="{AB3F3E6A-63B1-D450-D812-582286951A1C}"/>
              </a:ext>
            </a:extLst>
          </p:cNvPr>
          <p:cNvSpPr txBox="1">
            <a:spLocks/>
          </p:cNvSpPr>
          <p:nvPr/>
        </p:nvSpPr>
        <p:spPr>
          <a:xfrm>
            <a:off x="3105393" y="3422673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err="1">
                <a:solidFill>
                  <a:srgbClr val="2B2B35"/>
                </a:solidFill>
              </a:rPr>
              <a:t>Inicio</a:t>
            </a:r>
            <a:r>
              <a:rPr lang="pt-BR" b="1">
                <a:solidFill>
                  <a:srgbClr val="2B2B35"/>
                </a:solidFill>
              </a:rPr>
              <a:t> do Processo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327952A3-0ACD-F503-CCC4-43D122AD046D}"/>
              </a:ext>
            </a:extLst>
          </p:cNvPr>
          <p:cNvCxnSpPr/>
          <p:nvPr/>
        </p:nvCxnSpPr>
        <p:spPr>
          <a:xfrm>
            <a:off x="5984528" y="3231493"/>
            <a:ext cx="37382" cy="22514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67812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207D78-DC5B-F18D-E202-F1E73074B9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9627A61-9801-8CB2-BD75-DB835EF39D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354A81-6121-2D67-E4EC-BA696DB8A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7D434E-96D1-2EDD-31B7-CD89056CC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31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12B48009-1A6C-0AF9-5D78-826DED19408E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Login e Cadastro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BA87138D-F9E6-AE37-212C-AFF0BF83E8F6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Tabela&#10;&#10;O conteúdo gerado por IA pode estar incorreto.">
            <a:extLst>
              <a:ext uri="{FF2B5EF4-FFF2-40B4-BE49-F238E27FC236}">
                <a16:creationId xmlns:a16="http://schemas.microsoft.com/office/drawing/2014/main" id="{6C512DB1-E26E-54AA-E3EF-B49E70B34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721" y="1100587"/>
            <a:ext cx="8699202" cy="5318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8312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69C438-36FB-BC0F-2990-442D0AE25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3EB94E-9454-386B-2C96-DD26E6703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9CFE07-1417-D2A9-2A56-51C2D903AB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32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03876AB2-9649-EC79-ED0A-A3D48433E68D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latin typeface="Bookman Old Style"/>
              </a:rPr>
              <a:t>Dashboard Candidato</a:t>
            </a:r>
            <a:endParaRPr lang="pt-BR" dirty="0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CF2E990-E302-5ACA-D7CB-0DCC526E4869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Tabela&#10;&#10;O conteúdo gerado por IA pode estar incorreto.">
            <a:extLst>
              <a:ext uri="{FF2B5EF4-FFF2-40B4-BE49-F238E27FC236}">
                <a16:creationId xmlns:a16="http://schemas.microsoft.com/office/drawing/2014/main" id="{11692CDE-E7E3-49BD-DB1F-71709D0E4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205" y="761999"/>
            <a:ext cx="6866987" cy="6096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61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9191D-D095-9249-C772-6EDC89344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2AA2AB-F5A8-0F07-1E18-80AB9F352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6B3F84-B76C-5FD5-191B-08749EC75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33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7ED85844-0D1D-2889-EFA1-D595708AF2F9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latin typeface="Bookman Old Style"/>
              </a:rPr>
              <a:t>Dashboard Empresa</a:t>
            </a:r>
            <a:endParaRPr lang="pt-BR" dirty="0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64C7574-B0DE-53EC-FCFE-260ADDD007BD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Tabela&#10;&#10;O conteúdo gerado por IA pode estar incorreto.">
            <a:extLst>
              <a:ext uri="{FF2B5EF4-FFF2-40B4-BE49-F238E27FC236}">
                <a16:creationId xmlns:a16="http://schemas.microsoft.com/office/drawing/2014/main" id="{46817830-41CF-179C-9E11-280244F029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592" y="790754"/>
            <a:ext cx="4562967" cy="606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9184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3CFA2-3C48-65D5-74C8-61DEA831D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4B684D9-3E16-273F-0490-C771AAD4E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371634-4FF8-FF33-BAD9-95675422C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34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7068C573-360C-DCC1-185E-2935FBBE5900}"/>
              </a:ext>
            </a:extLst>
          </p:cNvPr>
          <p:cNvSpPr txBox="1">
            <a:spLocks/>
          </p:cNvSpPr>
          <p:nvPr/>
        </p:nvSpPr>
        <p:spPr>
          <a:xfrm>
            <a:off x="1042463" y="2936"/>
            <a:ext cx="10575033" cy="6471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  <a:cs typeface="Arial"/>
              </a:rPr>
              <a:t>Analise Comportamental (IA)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D0374F20-4BB6-F234-0CC4-B1031E1C5078}"/>
              </a:ext>
            </a:extLst>
          </p:cNvPr>
          <p:cNvSpPr/>
          <p:nvPr/>
        </p:nvSpPr>
        <p:spPr>
          <a:xfrm rot="5400000">
            <a:off x="730948" y="134665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lantUML diagram">
            <a:extLst>
              <a:ext uri="{FF2B5EF4-FFF2-40B4-BE49-F238E27FC236}">
                <a16:creationId xmlns:a16="http://schemas.microsoft.com/office/drawing/2014/main" id="{2F34534C-2026-7B68-88D9-27304F769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414" y="652244"/>
            <a:ext cx="11448785" cy="5689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5387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D9DC54-5EA5-7295-88C9-3E06AE6CFF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472588-C956-5037-2329-EDCDECE04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539270-F03C-8760-088F-2A87A29C5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35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93A88EF0-F173-4331-7075-2511D5E57480}"/>
              </a:ext>
            </a:extLst>
          </p:cNvPr>
          <p:cNvSpPr txBox="1">
            <a:spLocks/>
          </p:cNvSpPr>
          <p:nvPr/>
        </p:nvSpPr>
        <p:spPr>
          <a:xfrm>
            <a:off x="1191249" y="116667"/>
            <a:ext cx="10803545" cy="54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Recomendação de Vagas e Compatibilidade(IA)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DBC26EF-79B8-2E76-590B-A70791E67230}"/>
              </a:ext>
            </a:extLst>
          </p:cNvPr>
          <p:cNvSpPr/>
          <p:nvPr/>
        </p:nvSpPr>
        <p:spPr>
          <a:xfrm rot="5400000">
            <a:off x="753694" y="93223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lantUML diagram">
            <a:extLst>
              <a:ext uri="{FF2B5EF4-FFF2-40B4-BE49-F238E27FC236}">
                <a16:creationId xmlns:a16="http://schemas.microsoft.com/office/drawing/2014/main" id="{850D28CB-352A-1CA3-6A3D-68F1E9D6B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748" y="1733553"/>
            <a:ext cx="11705226" cy="4641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9877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5A53A-02A0-412F-F009-E5A89872F1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CF83A7-3D59-51D5-E250-A0213BF5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749FFC-0B7A-0F0C-C6E2-113171F4D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889CF6-6041-CC68-B6FD-F6D2CE19C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36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763863CD-58A0-0309-49DA-9D4BD61A1FAE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Sistema Notificações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A74C8CF1-DC70-926D-6D24-CB08B20B1E5C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, Esquemático&#10;&#10;O conteúdo gerado por IA pode estar incorreto.">
            <a:extLst>
              <a:ext uri="{FF2B5EF4-FFF2-40B4-BE49-F238E27FC236}">
                <a16:creationId xmlns:a16="http://schemas.microsoft.com/office/drawing/2014/main" id="{7996EE2D-3EFD-672C-BBAB-6999DAA39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845" y="1263840"/>
            <a:ext cx="8893710" cy="5093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406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2C770-E353-C283-82A3-579FDA3C48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E2CFAC-9435-3E9B-567A-2261C3D41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BFF7F0-D772-BF59-D624-33942EB29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12774-F1FB-BA0A-57BA-E12902056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37</a:t>
            </a:fld>
            <a:endParaRPr lang="en-US"/>
          </a:p>
        </p:txBody>
      </p:sp>
      <p:sp>
        <p:nvSpPr>
          <p:cNvPr id="6" name="Título 12">
            <a:extLst>
              <a:ext uri="{FF2B5EF4-FFF2-40B4-BE49-F238E27FC236}">
                <a16:creationId xmlns:a16="http://schemas.microsoft.com/office/drawing/2014/main" id="{6857857C-0D80-4A4B-D93C-B96A2F0D4FC2}"/>
              </a:ext>
            </a:extLst>
          </p:cNvPr>
          <p:cNvSpPr txBox="1">
            <a:spLocks/>
          </p:cNvSpPr>
          <p:nvPr/>
        </p:nvSpPr>
        <p:spPr>
          <a:xfrm>
            <a:off x="1190176" y="8080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Diagramas de Estado</a:t>
            </a:r>
            <a:endParaRPr lang="pt-BR"/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45B6DB76-8CF3-D8D1-3C21-F89DBCD0005C}"/>
              </a:ext>
            </a:extLst>
          </p:cNvPr>
          <p:cNvSpPr/>
          <p:nvPr/>
        </p:nvSpPr>
        <p:spPr>
          <a:xfrm rot="5400000">
            <a:off x="802835" y="1148564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0AD03BA-7699-6E53-7C3A-0870C8255646}"/>
              </a:ext>
            </a:extLst>
          </p:cNvPr>
          <p:cNvSpPr txBox="1"/>
          <p:nvPr/>
        </p:nvSpPr>
        <p:spPr>
          <a:xfrm>
            <a:off x="1186287" y="1985782"/>
            <a:ext cx="10444147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rgbClr val="2B2B35"/>
                </a:solidFill>
                <a:latin typeface="Book Antiqua"/>
                <a:cs typeface="Arial"/>
              </a:rPr>
              <a:t>DESCRIÇÃO</a:t>
            </a:r>
            <a:endParaRPr lang="pt-BR"/>
          </a:p>
          <a:p>
            <a:endParaRPr lang="pt-BR" sz="1600" b="1">
              <a:latin typeface="Bookman Old Style"/>
              <a:cs typeface="Arial"/>
            </a:endParaRPr>
          </a:p>
        </p:txBody>
      </p:sp>
      <p:sp>
        <p:nvSpPr>
          <p:cNvPr id="10" name="Losango 9">
            <a:extLst>
              <a:ext uri="{FF2B5EF4-FFF2-40B4-BE49-F238E27FC236}">
                <a16:creationId xmlns:a16="http://schemas.microsoft.com/office/drawing/2014/main" id="{292F6E02-29EA-B8C0-250A-A5A143E26033}"/>
              </a:ext>
            </a:extLst>
          </p:cNvPr>
          <p:cNvSpPr/>
          <p:nvPr/>
        </p:nvSpPr>
        <p:spPr>
          <a:xfrm>
            <a:off x="7066121" y="4349926"/>
            <a:ext cx="554967" cy="554967"/>
          </a:xfrm>
          <a:prstGeom prst="diamon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231F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11" name="Losango 2">
            <a:extLst>
              <a:ext uri="{FF2B5EF4-FFF2-40B4-BE49-F238E27FC236}">
                <a16:creationId xmlns:a16="http://schemas.microsoft.com/office/drawing/2014/main" id="{BB65C554-6043-70C6-5B5E-9A3F316469E9}"/>
              </a:ext>
            </a:extLst>
          </p:cNvPr>
          <p:cNvSpPr/>
          <p:nvPr/>
        </p:nvSpPr>
        <p:spPr>
          <a:xfrm>
            <a:off x="6994234" y="3659813"/>
            <a:ext cx="713118" cy="3680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solidFill>
              <a:srgbClr val="231F2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rtl="0">
              <a:defRPr lang="pt-BR"/>
            </a:defPPr>
            <a:lvl1pPr marL="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lang="pt-BR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cxnSp>
        <p:nvCxnSpPr>
          <p:cNvPr id="12" name="Conector de Seta Reta 11">
            <a:extLst>
              <a:ext uri="{FF2B5EF4-FFF2-40B4-BE49-F238E27FC236}">
                <a16:creationId xmlns:a16="http://schemas.microsoft.com/office/drawing/2014/main" id="{FEE66D37-8307-2CD1-4234-D790CD56880B}"/>
              </a:ext>
            </a:extLst>
          </p:cNvPr>
          <p:cNvCxnSpPr/>
          <p:nvPr/>
        </p:nvCxnSpPr>
        <p:spPr>
          <a:xfrm flipV="1">
            <a:off x="2218129" y="5032920"/>
            <a:ext cx="554967" cy="5751"/>
          </a:xfrm>
          <a:prstGeom prst="straightConnector1">
            <a:avLst/>
          </a:prstGeom>
          <a:ln w="28575">
            <a:solidFill>
              <a:srgbClr val="231F2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Espaço Reservado para Texto 19">
            <a:extLst>
              <a:ext uri="{FF2B5EF4-FFF2-40B4-BE49-F238E27FC236}">
                <a16:creationId xmlns:a16="http://schemas.microsoft.com/office/drawing/2014/main" id="{985727D7-562C-9825-F707-FB58E056EF9B}"/>
              </a:ext>
            </a:extLst>
          </p:cNvPr>
          <p:cNvSpPr txBox="1">
            <a:spLocks/>
          </p:cNvSpPr>
          <p:nvPr/>
        </p:nvSpPr>
        <p:spPr>
          <a:xfrm>
            <a:off x="7921809" y="4299694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Decisão</a:t>
            </a:r>
            <a:endParaRPr lang="pt-BR"/>
          </a:p>
        </p:txBody>
      </p:sp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1C8C679D-3435-743D-FE2E-576245714E34}"/>
              </a:ext>
            </a:extLst>
          </p:cNvPr>
          <p:cNvSpPr txBox="1">
            <a:spLocks/>
          </p:cNvSpPr>
          <p:nvPr/>
        </p:nvSpPr>
        <p:spPr>
          <a:xfrm>
            <a:off x="7964940" y="3566447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Estado</a:t>
            </a:r>
            <a:endParaRPr lang="pt-BR" err="1"/>
          </a:p>
        </p:txBody>
      </p:sp>
      <p:sp>
        <p:nvSpPr>
          <p:cNvPr id="15" name="Espaço Reservado para Texto 19">
            <a:extLst>
              <a:ext uri="{FF2B5EF4-FFF2-40B4-BE49-F238E27FC236}">
                <a16:creationId xmlns:a16="http://schemas.microsoft.com/office/drawing/2014/main" id="{CC66D857-94C4-736C-F554-312CC0306F43}"/>
              </a:ext>
            </a:extLst>
          </p:cNvPr>
          <p:cNvSpPr txBox="1">
            <a:spLocks/>
          </p:cNvSpPr>
          <p:nvPr/>
        </p:nvSpPr>
        <p:spPr>
          <a:xfrm>
            <a:off x="3119769" y="4745391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Transição de </a:t>
            </a:r>
            <a:endParaRPr lang="pt-BR">
              <a:solidFill>
                <a:srgbClr val="000000"/>
              </a:solidFill>
            </a:endParaRPr>
          </a:p>
          <a:p>
            <a:r>
              <a:rPr lang="pt-BR" b="1">
                <a:solidFill>
                  <a:srgbClr val="2B2B35"/>
                </a:solidFill>
              </a:rPr>
              <a:t>Estado</a:t>
            </a:r>
            <a:endParaRPr lang="pt-BR" err="1"/>
          </a:p>
        </p:txBody>
      </p:sp>
      <p:sp>
        <p:nvSpPr>
          <p:cNvPr id="22" name="Espaço Reservado para Texto 19">
            <a:extLst>
              <a:ext uri="{FF2B5EF4-FFF2-40B4-BE49-F238E27FC236}">
                <a16:creationId xmlns:a16="http://schemas.microsoft.com/office/drawing/2014/main" id="{67C67EF7-43D7-F7FF-9B89-DA406D9999D3}"/>
              </a:ext>
            </a:extLst>
          </p:cNvPr>
          <p:cNvSpPr txBox="1">
            <a:spLocks/>
          </p:cNvSpPr>
          <p:nvPr/>
        </p:nvSpPr>
        <p:spPr>
          <a:xfrm>
            <a:off x="3119771" y="4127165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Final</a:t>
            </a:r>
            <a:endParaRPr lang="pt-BR">
              <a:solidFill>
                <a:srgbClr val="000000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B6E573DC-96EF-3762-C15E-B6AFE5983A0D}"/>
              </a:ext>
            </a:extLst>
          </p:cNvPr>
          <p:cNvSpPr/>
          <p:nvPr/>
        </p:nvSpPr>
        <p:spPr>
          <a:xfrm>
            <a:off x="2347236" y="3566577"/>
            <a:ext cx="353684" cy="353684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9971FAAF-F5D9-015F-B23E-E6DAE44117A4}"/>
              </a:ext>
            </a:extLst>
          </p:cNvPr>
          <p:cNvSpPr/>
          <p:nvPr/>
        </p:nvSpPr>
        <p:spPr>
          <a:xfrm>
            <a:off x="2347235" y="4271067"/>
            <a:ext cx="353684" cy="353684"/>
          </a:xfrm>
          <a:prstGeom prst="donut">
            <a:avLst/>
          </a:prstGeom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Espaço Reservado para Texto 19">
            <a:extLst>
              <a:ext uri="{FF2B5EF4-FFF2-40B4-BE49-F238E27FC236}">
                <a16:creationId xmlns:a16="http://schemas.microsoft.com/office/drawing/2014/main" id="{7093EB83-B8D5-3811-0272-D318FDC785EF}"/>
              </a:ext>
            </a:extLst>
          </p:cNvPr>
          <p:cNvSpPr txBox="1">
            <a:spLocks/>
          </p:cNvSpPr>
          <p:nvPr/>
        </p:nvSpPr>
        <p:spPr>
          <a:xfrm>
            <a:off x="3105393" y="3422673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Inicio</a:t>
            </a:r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9C3F188C-B547-66CB-A3B1-D15C42E8C45E}"/>
              </a:ext>
            </a:extLst>
          </p:cNvPr>
          <p:cNvCxnSpPr/>
          <p:nvPr/>
        </p:nvCxnSpPr>
        <p:spPr>
          <a:xfrm>
            <a:off x="5984528" y="3231493"/>
            <a:ext cx="37382" cy="22514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12287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DCAE4-8AE1-6746-3636-35B181C63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5949845-A0C2-DF82-7353-2CE065291D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4522698-36F8-7EE4-7CD8-9AB6A8BA6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55F352-F26E-3471-B584-F05044942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38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27B8E541-5BFD-49B8-42DA-06FC30A236B7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Candidato</a:t>
            </a:r>
            <a:endParaRPr lang="pt-BR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1A8E93A-0FC0-A9C1-0FCA-9B469BF6A222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870C75CA-172D-C99C-5EF5-A922D73816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3" y="956723"/>
            <a:ext cx="9470187" cy="5605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79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E77687-EE95-3A5C-5815-8988C1E942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209A23-CFDD-AB51-166E-AA5BC43B1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AD7557D-EE5A-952A-C24A-AE559F471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749292-84C1-EC7A-092E-8865A6B25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39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D4A737A4-D135-6B9E-162A-55B91CB7C7B7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Empresa</a:t>
            </a:r>
            <a:endParaRPr lang="pt-BR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F8315C33-317B-19CF-94FF-75072FBAF0F6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E445F47E-4F2A-AA7C-5E03-AA0489EC5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431" y="819509"/>
            <a:ext cx="4713290" cy="603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8264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ítulo 11">
            <a:extLst>
              <a:ext uri="{FF2B5EF4-FFF2-40B4-BE49-F238E27FC236}">
                <a16:creationId xmlns:a16="http://schemas.microsoft.com/office/drawing/2014/main" id="{0BA60034-9E02-4BFF-D46B-98C157D6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365125"/>
            <a:ext cx="10515600" cy="132556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  <a:ea typeface="+mj-lt"/>
                <a:cs typeface="+mj-lt"/>
              </a:rPr>
              <a:t>Visão geral do mercado</a:t>
            </a:r>
            <a:endParaRPr lang="pt-BR">
              <a:latin typeface="Bookman Old Style"/>
            </a:endParaRPr>
          </a:p>
        </p:txBody>
      </p:sp>
      <p:pic>
        <p:nvPicPr>
          <p:cNvPr id="2" name="Content Placeholder 1" descr="Logo Linkedin Imagens – Download Grátis no Freepik">
            <a:extLst>
              <a:ext uri="{FF2B5EF4-FFF2-40B4-BE49-F238E27FC236}">
                <a16:creationId xmlns:a16="http://schemas.microsoft.com/office/drawing/2014/main" id="{0D9C115D-FB39-4A61-0774-94496CB6A4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0950" y="1822065"/>
            <a:ext cx="2797218" cy="2797217"/>
          </a:xfrm>
        </p:spPr>
      </p:pic>
      <p:sp>
        <p:nvSpPr>
          <p:cNvPr id="25" name="Espaço Reservado para Texto 24">
            <a:extLst>
              <a:ext uri="{FF2B5EF4-FFF2-40B4-BE49-F238E27FC236}">
                <a16:creationId xmlns:a16="http://schemas.microsoft.com/office/drawing/2014/main" id="{409EE273-65DC-EBC2-149C-7BB5726CEB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27266" y="721890"/>
            <a:ext cx="621792" cy="621792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>
                <a:latin typeface="Avenir Next LT Pro"/>
              </a:rPr>
              <a:t>3</a:t>
            </a:r>
          </a:p>
        </p:txBody>
      </p:sp>
      <p:sp>
        <p:nvSpPr>
          <p:cNvPr id="27" name="Espaço Reservado para o Número do Slide 26">
            <a:extLst>
              <a:ext uri="{FF2B5EF4-FFF2-40B4-BE49-F238E27FC236}">
                <a16:creationId xmlns:a16="http://schemas.microsoft.com/office/drawing/2014/main" id="{900E35B6-58C6-ABFD-1333-AA1B7702D18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4</a:t>
            </a:fld>
            <a:endParaRPr lang="pt-BR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E59C9B8-37E1-7CD2-33CE-D3439B1E2844}"/>
              </a:ext>
            </a:extLst>
          </p:cNvPr>
          <p:cNvSpPr txBox="1"/>
          <p:nvPr/>
        </p:nvSpPr>
        <p:spPr>
          <a:xfrm>
            <a:off x="3378286" y="1719213"/>
            <a:ext cx="6966340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pt-BR" b="1">
                <a:ea typeface="+mn-lt"/>
                <a:cs typeface="+mn-lt"/>
              </a:rPr>
              <a:t>Muito voltado para profissões corporativas ou de nível superior.</a:t>
            </a:r>
            <a:endParaRPr lang="pt-BR"/>
          </a:p>
          <a:p>
            <a:endParaRPr lang="pt-B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b="1">
                <a:ea typeface="+mn-lt"/>
                <a:cs typeface="+mn-lt"/>
              </a:rPr>
              <a:t>Pouca efetividade para empregos operacionais ou de entrada</a:t>
            </a:r>
            <a:r>
              <a:rPr lang="pt-BR">
                <a:ea typeface="+mn-lt"/>
                <a:cs typeface="+mn-lt"/>
              </a:rPr>
              <a:t>, como vendedores, auxiliares, estoquistas.</a:t>
            </a:r>
            <a:endParaRPr lang="pt-BR"/>
          </a:p>
          <a:p>
            <a:endParaRPr lang="pt-B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b="1">
                <a:ea typeface="+mn-lt"/>
                <a:cs typeface="+mn-lt"/>
              </a:rPr>
              <a:t>Algoritmo de feed confuso</a:t>
            </a:r>
            <a:r>
              <a:rPr lang="pt-BR">
                <a:ea typeface="+mn-lt"/>
                <a:cs typeface="+mn-lt"/>
              </a:rPr>
              <a:t>, que mistura conteúdo de rede social com vagas.</a:t>
            </a:r>
            <a:endParaRPr lang="pt-BR"/>
          </a:p>
          <a:p>
            <a:endParaRPr lang="pt-B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 b="1">
                <a:ea typeface="+mn-lt"/>
                <a:cs typeface="+mn-lt"/>
              </a:rPr>
              <a:t>Excesso de mensagens automáticas e spam</a:t>
            </a:r>
            <a:r>
              <a:rPr lang="pt-BR">
                <a:ea typeface="+mn-lt"/>
                <a:cs typeface="+mn-lt"/>
              </a:rPr>
              <a:t> por recrutadores ou </a:t>
            </a:r>
            <a:r>
              <a:rPr lang="pt-BR" err="1">
                <a:ea typeface="+mn-lt"/>
                <a:cs typeface="+mn-lt"/>
              </a:rPr>
              <a:t>bots</a:t>
            </a:r>
            <a:r>
              <a:rPr lang="pt-BR">
                <a:ea typeface="+mn-lt"/>
                <a:cs typeface="+mn-lt"/>
              </a:rPr>
              <a:t>.</a:t>
            </a:r>
            <a:endParaRPr lang="pt-BR"/>
          </a:p>
          <a:p>
            <a:pPr marL="285750" indent="-285750">
              <a:buFont typeface="Arial"/>
              <a:buChar char="•"/>
            </a:pPr>
            <a:endParaRPr lang="pt-BR"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Requer </a:t>
            </a:r>
            <a:r>
              <a:rPr lang="pt-BR" b="1">
                <a:ea typeface="+mn-lt"/>
                <a:cs typeface="+mn-lt"/>
              </a:rPr>
              <a:t>muito tempo para manter perfil atualizado</a:t>
            </a:r>
            <a:r>
              <a:rPr lang="pt-BR">
                <a:ea typeface="+mn-lt"/>
                <a:cs typeface="+mn-lt"/>
              </a:rPr>
              <a:t> e interagir.</a:t>
            </a:r>
            <a:endParaRPr lang="pt-BR"/>
          </a:p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32233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45B34-42E9-3A1B-D630-838D652F1F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B196E20-4429-180B-6787-ED1822A5A9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594E623-4CE8-020B-0B1A-5D620CC2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A9B3F6-3767-8BD8-9539-2A9BBB9A2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40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EF807DAC-3A59-A18D-2655-5189F78A517C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 dirty="0">
                <a:latin typeface="Bookman Old Style"/>
              </a:rPr>
              <a:t>Sistema Notificações</a:t>
            </a:r>
            <a:endParaRPr lang="pt-BR" dirty="0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E5A1C25-4D82-DEDD-960A-5059C6B677BA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E530C933-BF2D-B5D2-7EF3-8B9AC2069A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4870" y="781050"/>
            <a:ext cx="4067175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76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BA22C-2110-5A3A-94B2-38C56BD87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C3B4FA3-929D-56D7-88E2-C788909B32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E769F0-082C-2DEF-C3C4-F8513DE67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4DA04A-2ADC-C085-AA4F-680AB3C66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41</a:t>
            </a:fld>
            <a:endParaRPr lang="en-US"/>
          </a:p>
        </p:txBody>
      </p:sp>
      <p:sp>
        <p:nvSpPr>
          <p:cNvPr id="6" name="Título 12">
            <a:extLst>
              <a:ext uri="{FF2B5EF4-FFF2-40B4-BE49-F238E27FC236}">
                <a16:creationId xmlns:a16="http://schemas.microsoft.com/office/drawing/2014/main" id="{761AA5DA-284B-B56B-205F-A7CD1ECAA916}"/>
              </a:ext>
            </a:extLst>
          </p:cNvPr>
          <p:cNvSpPr txBox="1">
            <a:spLocks/>
          </p:cNvSpPr>
          <p:nvPr/>
        </p:nvSpPr>
        <p:spPr>
          <a:xfrm>
            <a:off x="1190176" y="808068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Diagramas de Classes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592C9109-F3C8-C96E-53B1-034BACF49DC4}"/>
              </a:ext>
            </a:extLst>
          </p:cNvPr>
          <p:cNvSpPr/>
          <p:nvPr/>
        </p:nvSpPr>
        <p:spPr>
          <a:xfrm rot="5400000">
            <a:off x="802835" y="1148564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C1EBB094-7061-F309-B0E2-1C5D96D47EDA}"/>
              </a:ext>
            </a:extLst>
          </p:cNvPr>
          <p:cNvSpPr txBox="1"/>
          <p:nvPr/>
        </p:nvSpPr>
        <p:spPr>
          <a:xfrm>
            <a:off x="1186287" y="1985782"/>
            <a:ext cx="10444147" cy="615553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>
                <a:solidFill>
                  <a:srgbClr val="2B2B35"/>
                </a:solidFill>
                <a:latin typeface="Book Antiqua"/>
                <a:cs typeface="Arial"/>
              </a:rPr>
              <a:t>DESCRIÇÃO</a:t>
            </a:r>
            <a:endParaRPr lang="pt-BR"/>
          </a:p>
          <a:p>
            <a:endParaRPr lang="pt-BR" sz="1600" b="1">
              <a:latin typeface="Bookman Old Style"/>
              <a:cs typeface="Arial"/>
            </a:endParaRPr>
          </a:p>
        </p:txBody>
      </p:sp>
      <p:sp>
        <p:nvSpPr>
          <p:cNvPr id="13" name="Espaço Reservado para Texto 19">
            <a:extLst>
              <a:ext uri="{FF2B5EF4-FFF2-40B4-BE49-F238E27FC236}">
                <a16:creationId xmlns:a16="http://schemas.microsoft.com/office/drawing/2014/main" id="{F6E27A7A-A710-B981-2E7D-00737E38A585}"/>
              </a:ext>
            </a:extLst>
          </p:cNvPr>
          <p:cNvSpPr txBox="1">
            <a:spLocks/>
          </p:cNvSpPr>
          <p:nvPr/>
        </p:nvSpPr>
        <p:spPr>
          <a:xfrm>
            <a:off x="7921809" y="3743640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Agregação</a:t>
            </a:r>
          </a:p>
        </p:txBody>
      </p:sp>
      <p:sp>
        <p:nvSpPr>
          <p:cNvPr id="14" name="Espaço Reservado para Texto 19">
            <a:extLst>
              <a:ext uri="{FF2B5EF4-FFF2-40B4-BE49-F238E27FC236}">
                <a16:creationId xmlns:a16="http://schemas.microsoft.com/office/drawing/2014/main" id="{900C2927-86CC-D312-44C7-EE6F5E7EAF94}"/>
              </a:ext>
            </a:extLst>
          </p:cNvPr>
          <p:cNvSpPr txBox="1">
            <a:spLocks/>
          </p:cNvSpPr>
          <p:nvPr/>
        </p:nvSpPr>
        <p:spPr>
          <a:xfrm>
            <a:off x="7923751" y="3103069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  <a:ea typeface="+mn-lt"/>
                <a:cs typeface="+mn-lt"/>
              </a:rPr>
              <a:t>Composição</a:t>
            </a:r>
            <a:endParaRPr lang="pt-BR"/>
          </a:p>
        </p:txBody>
      </p:sp>
      <p:cxnSp>
        <p:nvCxnSpPr>
          <p:cNvPr id="27" name="Conector de Seta Reta 26">
            <a:extLst>
              <a:ext uri="{FF2B5EF4-FFF2-40B4-BE49-F238E27FC236}">
                <a16:creationId xmlns:a16="http://schemas.microsoft.com/office/drawing/2014/main" id="{07BF5A63-58F5-BF11-5BBF-C0B3366B2837}"/>
              </a:ext>
            </a:extLst>
          </p:cNvPr>
          <p:cNvCxnSpPr/>
          <p:nvPr/>
        </p:nvCxnSpPr>
        <p:spPr>
          <a:xfrm>
            <a:off x="5984528" y="3231493"/>
            <a:ext cx="37382" cy="2251494"/>
          </a:xfrm>
          <a:prstGeom prst="straightConnector1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Texto 19">
            <a:extLst>
              <a:ext uri="{FF2B5EF4-FFF2-40B4-BE49-F238E27FC236}">
                <a16:creationId xmlns:a16="http://schemas.microsoft.com/office/drawing/2014/main" id="{42A6B5F8-C3E9-3206-7316-3C6A9868D9E8}"/>
              </a:ext>
            </a:extLst>
          </p:cNvPr>
          <p:cNvSpPr txBox="1">
            <a:spLocks/>
          </p:cNvSpPr>
          <p:nvPr/>
        </p:nvSpPr>
        <p:spPr>
          <a:xfrm>
            <a:off x="6636588" y="3473771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pt-BR" b="1">
              <a:solidFill>
                <a:srgbClr val="2B2B35"/>
              </a:solidFill>
            </a:endParaRPr>
          </a:p>
        </p:txBody>
      </p:sp>
      <p:sp>
        <p:nvSpPr>
          <p:cNvPr id="8" name="Espaço Reservado para Texto 19">
            <a:extLst>
              <a:ext uri="{FF2B5EF4-FFF2-40B4-BE49-F238E27FC236}">
                <a16:creationId xmlns:a16="http://schemas.microsoft.com/office/drawing/2014/main" id="{9ED5B0AC-ADE7-070D-4206-5AE8BB0F43CF}"/>
              </a:ext>
            </a:extLst>
          </p:cNvPr>
          <p:cNvSpPr txBox="1">
            <a:spLocks/>
          </p:cNvSpPr>
          <p:nvPr/>
        </p:nvSpPr>
        <p:spPr>
          <a:xfrm>
            <a:off x="6976399" y="3103069"/>
            <a:ext cx="733044" cy="690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>
                <a:solidFill>
                  <a:srgbClr val="2B2B35"/>
                </a:solidFill>
                <a:ea typeface="+mn-lt"/>
                <a:cs typeface="+mn-lt"/>
              </a:rPr>
              <a:t>◆</a:t>
            </a:r>
            <a:endParaRPr lang="pt-BR" sz="4400"/>
          </a:p>
        </p:txBody>
      </p:sp>
      <p:sp>
        <p:nvSpPr>
          <p:cNvPr id="17" name="Espaço Reservado para Texto 19">
            <a:extLst>
              <a:ext uri="{FF2B5EF4-FFF2-40B4-BE49-F238E27FC236}">
                <a16:creationId xmlns:a16="http://schemas.microsoft.com/office/drawing/2014/main" id="{E6EE6684-15C6-B57B-0155-C068DB5E1443}"/>
              </a:ext>
            </a:extLst>
          </p:cNvPr>
          <p:cNvSpPr txBox="1">
            <a:spLocks/>
          </p:cNvSpPr>
          <p:nvPr/>
        </p:nvSpPr>
        <p:spPr>
          <a:xfrm>
            <a:off x="6976399" y="3792988"/>
            <a:ext cx="733044" cy="690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>
                <a:solidFill>
                  <a:srgbClr val="2B2B35"/>
                </a:solidFill>
                <a:ea typeface="+mn-lt"/>
                <a:cs typeface="+mn-lt"/>
              </a:rPr>
              <a:t>◇</a:t>
            </a:r>
            <a:endParaRPr lang="pt-BR">
              <a:ea typeface="+mn-lt"/>
              <a:cs typeface="+mn-lt"/>
            </a:endParaRPr>
          </a:p>
        </p:txBody>
      </p:sp>
      <p:sp>
        <p:nvSpPr>
          <p:cNvPr id="18" name="Espaço Reservado para Texto 19">
            <a:extLst>
              <a:ext uri="{FF2B5EF4-FFF2-40B4-BE49-F238E27FC236}">
                <a16:creationId xmlns:a16="http://schemas.microsoft.com/office/drawing/2014/main" id="{902A803B-6514-BC14-D815-6FCE30E28E77}"/>
              </a:ext>
            </a:extLst>
          </p:cNvPr>
          <p:cNvSpPr txBox="1">
            <a:spLocks/>
          </p:cNvSpPr>
          <p:nvPr/>
        </p:nvSpPr>
        <p:spPr>
          <a:xfrm>
            <a:off x="6976399" y="4452015"/>
            <a:ext cx="733044" cy="690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>
                <a:solidFill>
                  <a:srgbClr val="2B2B35"/>
                </a:solidFill>
                <a:ea typeface="+mn-lt"/>
                <a:cs typeface="+mn-lt"/>
              </a:rPr>
              <a:t>▻</a:t>
            </a:r>
            <a:endParaRPr lang="pt-BR"/>
          </a:p>
        </p:txBody>
      </p:sp>
      <p:sp>
        <p:nvSpPr>
          <p:cNvPr id="19" name="Espaço Reservado para Texto 19">
            <a:extLst>
              <a:ext uri="{FF2B5EF4-FFF2-40B4-BE49-F238E27FC236}">
                <a16:creationId xmlns:a16="http://schemas.microsoft.com/office/drawing/2014/main" id="{DE95A56A-1EEE-F451-4530-2D17FC8EB1D6}"/>
              </a:ext>
            </a:extLst>
          </p:cNvPr>
          <p:cNvSpPr txBox="1">
            <a:spLocks/>
          </p:cNvSpPr>
          <p:nvPr/>
        </p:nvSpPr>
        <p:spPr>
          <a:xfrm>
            <a:off x="7921809" y="4433559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</a:rPr>
              <a:t>Generalização (Herança)</a:t>
            </a:r>
            <a:endParaRPr lang="pt-BR"/>
          </a:p>
        </p:txBody>
      </p:sp>
      <p:sp>
        <p:nvSpPr>
          <p:cNvPr id="20" name="Espaço Reservado para Texto 19">
            <a:extLst>
              <a:ext uri="{FF2B5EF4-FFF2-40B4-BE49-F238E27FC236}">
                <a16:creationId xmlns:a16="http://schemas.microsoft.com/office/drawing/2014/main" id="{979DAA8D-4514-9A28-276A-D9AEF2600916}"/>
              </a:ext>
            </a:extLst>
          </p:cNvPr>
          <p:cNvSpPr txBox="1">
            <a:spLocks/>
          </p:cNvSpPr>
          <p:nvPr/>
        </p:nvSpPr>
        <p:spPr>
          <a:xfrm>
            <a:off x="6883723" y="2598501"/>
            <a:ext cx="733044" cy="690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4400">
                <a:solidFill>
                  <a:srgbClr val="2B2B35"/>
                </a:solidFill>
                <a:ea typeface="+mn-lt"/>
                <a:cs typeface="+mn-lt"/>
              </a:rPr>
              <a:t>➝</a:t>
            </a:r>
            <a:endParaRPr lang="pt-BR"/>
          </a:p>
        </p:txBody>
      </p:sp>
      <p:sp>
        <p:nvSpPr>
          <p:cNvPr id="21" name="Espaço Reservado para Texto 19">
            <a:extLst>
              <a:ext uri="{FF2B5EF4-FFF2-40B4-BE49-F238E27FC236}">
                <a16:creationId xmlns:a16="http://schemas.microsoft.com/office/drawing/2014/main" id="{051C5AAC-77A2-A4CD-92EE-3F6A4165FB46}"/>
              </a:ext>
            </a:extLst>
          </p:cNvPr>
          <p:cNvSpPr txBox="1">
            <a:spLocks/>
          </p:cNvSpPr>
          <p:nvPr/>
        </p:nvSpPr>
        <p:spPr>
          <a:xfrm>
            <a:off x="7913454" y="2577907"/>
            <a:ext cx="2545368" cy="64922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>
                <a:solidFill>
                  <a:srgbClr val="2B2B35"/>
                </a:solidFill>
                <a:ea typeface="+mn-lt"/>
                <a:cs typeface="+mn-lt"/>
              </a:rPr>
              <a:t>Dependência</a:t>
            </a:r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7EB59D8A-66E8-1835-824F-79536C78038B}"/>
              </a:ext>
            </a:extLst>
          </p:cNvPr>
          <p:cNvSpPr/>
          <p:nvPr/>
        </p:nvSpPr>
        <p:spPr>
          <a:xfrm>
            <a:off x="1165475" y="3091443"/>
            <a:ext cx="3007053" cy="386804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87B662BA-AFCF-42FB-02B7-A4A1D82FD181}"/>
              </a:ext>
            </a:extLst>
          </p:cNvPr>
          <p:cNvSpPr/>
          <p:nvPr/>
        </p:nvSpPr>
        <p:spPr>
          <a:xfrm>
            <a:off x="1165476" y="3472444"/>
            <a:ext cx="3007052" cy="953153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>
            <a:extLst>
              <a:ext uri="{FF2B5EF4-FFF2-40B4-BE49-F238E27FC236}">
                <a16:creationId xmlns:a16="http://schemas.microsoft.com/office/drawing/2014/main" id="{371B62A9-B33E-5C58-A777-41C3BAF575A4}"/>
              </a:ext>
            </a:extLst>
          </p:cNvPr>
          <p:cNvSpPr/>
          <p:nvPr/>
        </p:nvSpPr>
        <p:spPr>
          <a:xfrm>
            <a:off x="1175773" y="4430092"/>
            <a:ext cx="2996756" cy="942856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Espaço Reservado para Texto 19">
            <a:extLst>
              <a:ext uri="{FF2B5EF4-FFF2-40B4-BE49-F238E27FC236}">
                <a16:creationId xmlns:a16="http://schemas.microsoft.com/office/drawing/2014/main" id="{E7C3889C-3961-FE61-D309-751DCCACEFA6}"/>
              </a:ext>
            </a:extLst>
          </p:cNvPr>
          <p:cNvSpPr txBox="1">
            <a:spLocks/>
          </p:cNvSpPr>
          <p:nvPr/>
        </p:nvSpPr>
        <p:spPr>
          <a:xfrm>
            <a:off x="1621805" y="2948610"/>
            <a:ext cx="2020206" cy="680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2B2B35"/>
                </a:solidFill>
                <a:ea typeface="+mn-lt"/>
                <a:cs typeface="+mn-lt"/>
              </a:rPr>
              <a:t>Classe</a:t>
            </a:r>
            <a:endParaRPr lang="pt-BR"/>
          </a:p>
        </p:txBody>
      </p:sp>
      <p:sp>
        <p:nvSpPr>
          <p:cNvPr id="32" name="Espaço Reservado para Texto 19">
            <a:extLst>
              <a:ext uri="{FF2B5EF4-FFF2-40B4-BE49-F238E27FC236}">
                <a16:creationId xmlns:a16="http://schemas.microsoft.com/office/drawing/2014/main" id="{B549C13F-F918-F6C5-B4F6-AA248358A326}"/>
              </a:ext>
            </a:extLst>
          </p:cNvPr>
          <p:cNvSpPr txBox="1">
            <a:spLocks/>
          </p:cNvSpPr>
          <p:nvPr/>
        </p:nvSpPr>
        <p:spPr>
          <a:xfrm>
            <a:off x="1662994" y="3669421"/>
            <a:ext cx="2020206" cy="680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2B2B35"/>
                </a:solidFill>
                <a:ea typeface="+mn-lt"/>
                <a:cs typeface="+mn-lt"/>
              </a:rPr>
              <a:t>Atributos</a:t>
            </a:r>
            <a:endParaRPr lang="pt-BR" err="1"/>
          </a:p>
        </p:txBody>
      </p:sp>
      <p:sp>
        <p:nvSpPr>
          <p:cNvPr id="33" name="Espaço Reservado para Texto 19">
            <a:extLst>
              <a:ext uri="{FF2B5EF4-FFF2-40B4-BE49-F238E27FC236}">
                <a16:creationId xmlns:a16="http://schemas.microsoft.com/office/drawing/2014/main" id="{E46A2ABE-5DBA-17B5-6139-97DB1A65D9E9}"/>
              </a:ext>
            </a:extLst>
          </p:cNvPr>
          <p:cNvSpPr txBox="1">
            <a:spLocks/>
          </p:cNvSpPr>
          <p:nvPr/>
        </p:nvSpPr>
        <p:spPr>
          <a:xfrm>
            <a:off x="1662994" y="4565286"/>
            <a:ext cx="2020206" cy="68011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defPPr rtl="0">
              <a:defRPr lang="pt-BR"/>
            </a:defPPr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lang="pt-BR" sz="18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lang="pt-BR"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b="1">
                <a:solidFill>
                  <a:srgbClr val="2B2B35"/>
                </a:solidFill>
                <a:ea typeface="+mn-lt"/>
                <a:cs typeface="+mn-lt"/>
              </a:rPr>
              <a:t>Métodos</a:t>
            </a:r>
            <a:endParaRPr lang="pt-BR" err="1"/>
          </a:p>
        </p:txBody>
      </p:sp>
    </p:spTree>
    <p:extLst>
      <p:ext uri="{BB962C8B-B14F-4D97-AF65-F5344CB8AC3E}">
        <p14:creationId xmlns:p14="http://schemas.microsoft.com/office/powerpoint/2010/main" val="24417124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24531B-BD38-DB0C-AEAF-7E3F8A2C89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3994F0-3807-DB81-FAC6-62763A635D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CCBC8B-9CDD-CD94-C2A3-B6A146755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973B94-7C3E-541D-9EE5-A825A2B8A7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42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74020F59-5DD8-32EC-3EE1-B442C9AEEB8D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Login e Cadastro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A162AC1-76CB-24D4-89F8-329690C076D2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2801869-5784-EB85-12BE-AE014D6E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7696" y="1178943"/>
            <a:ext cx="5545364" cy="517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14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FA767B-D1DC-C123-0266-855509EFC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03E92C-1B3F-C1AE-88CB-96FE8F459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B8CD406-6E14-DF0D-602D-EB413F3DF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13AE6-97E2-E270-524D-5D8AD2337B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43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4D1B0F04-1FB1-E24F-44C4-5F129A923421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Candidato</a:t>
            </a:r>
            <a:endParaRPr lang="pt-BR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BBDAB4B-FB89-E08A-169D-E18FA3DBD25A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Diagrama&#10;&#10;O conteúdo gerado por IA pode estar incorreto.">
            <a:extLst>
              <a:ext uri="{FF2B5EF4-FFF2-40B4-BE49-F238E27FC236}">
                <a16:creationId xmlns:a16="http://schemas.microsoft.com/office/drawing/2014/main" id="{459DFBE8-8715-C271-A938-0746A80D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9407" y="1249303"/>
            <a:ext cx="10167489" cy="5480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72846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374946-740E-0C4D-D22D-97AC9951E7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693AF41-701E-34C7-C3A1-CE17BA75D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9044C0D-0B90-4E4E-9A91-A1C92827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B9A281-F205-BAD4-E86C-667905A13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44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C2E83BC3-0F51-D3AC-6FFC-DE7BE402D781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Dashboard Empresa</a:t>
            </a:r>
            <a:endParaRPr lang="pt-BR" err="1">
              <a:latin typeface="Avenir Next LT Pro"/>
            </a:endParaRP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8DCBE771-93FA-4027-EB8C-AA088ACF031B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78A0E460-7724-83AE-0D1C-8CAA087160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9549" y="0"/>
            <a:ext cx="3857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57704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C72A17-9F6C-AA59-C3C3-B78A57F37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E55EB0-4216-8FAB-32E4-25AC59A95F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70B6E8-A404-3324-57B5-078E1980A5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D0C12-6F2B-3F8B-6698-48CD8349D1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45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7163D584-C4DF-001F-2236-125DE0229E51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Feed de Vagas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AE6C2B8-C5F9-056E-643F-CFA7D81F7573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Uma imagem contendo Linha do tempo&#10;&#10;O conteúdo gerado por IA pode estar incorreto.">
            <a:extLst>
              <a:ext uri="{FF2B5EF4-FFF2-40B4-BE49-F238E27FC236}">
                <a16:creationId xmlns:a16="http://schemas.microsoft.com/office/drawing/2014/main" id="{5737D985-B01E-1E22-7F05-1781FA054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760" y="1178944"/>
            <a:ext cx="3966632" cy="5017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68246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047DA7-4BB7-0737-539F-861D821B6D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11D4DB-FF1A-8CA0-DE13-89D9ED370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DB736A-09D8-C102-24BE-1F4535429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46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4BD87B7A-4B61-155D-F7DF-03D964155837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  <a:cs typeface="Arial"/>
              </a:rPr>
              <a:t>Analise Comportamental (IA)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E3BA38C4-568E-D8B8-5606-B805A83D2C7D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lantUML diagram">
            <a:extLst>
              <a:ext uri="{FF2B5EF4-FFF2-40B4-BE49-F238E27FC236}">
                <a16:creationId xmlns:a16="http://schemas.microsoft.com/office/drawing/2014/main" id="{EF8EA8BF-3594-A876-DEE6-5226EF12BE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9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1415" y="993910"/>
            <a:ext cx="3982871" cy="554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5543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14C6B-6D12-35A2-0F27-E160B0BBB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5EA449-FD02-5E24-C08D-7820E81A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76606E-ABFC-CDF3-5FA9-F87A00B78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47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E6186A75-D80D-75A3-7A10-CE177D030F66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Recomendação de Vagas (IA)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3F703C78-5BA1-E082-70A6-99DFC6835094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lantUML diagram">
            <a:extLst>
              <a:ext uri="{FF2B5EF4-FFF2-40B4-BE49-F238E27FC236}">
                <a16:creationId xmlns:a16="http://schemas.microsoft.com/office/drawing/2014/main" id="{92C6AC5B-4A4E-5A19-D829-73348BDF0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359" y="1090871"/>
            <a:ext cx="5916458" cy="527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1665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25F077-A78A-F251-0CE8-D85C7F4FDC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A2B733-8D32-8EAD-E83E-D025D6CA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4E925-A990-CA60-2C0F-0262977ABD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48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70D54137-AE43-76B8-1D9A-2110B49A3AE3}"/>
              </a:ext>
            </a:extLst>
          </p:cNvPr>
          <p:cNvSpPr txBox="1">
            <a:spLocks/>
          </p:cNvSpPr>
          <p:nvPr/>
        </p:nvSpPr>
        <p:spPr>
          <a:xfrm>
            <a:off x="1191249" y="116667"/>
            <a:ext cx="10156564" cy="54261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Análise comportamental Corporativa (IA)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4C25E477-9C81-A61F-4D40-016B11B2C7BE}"/>
              </a:ext>
            </a:extLst>
          </p:cNvPr>
          <p:cNvSpPr/>
          <p:nvPr/>
        </p:nvSpPr>
        <p:spPr>
          <a:xfrm rot="5400000">
            <a:off x="753694" y="93223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PlantUML diagram">
            <a:extLst>
              <a:ext uri="{FF2B5EF4-FFF2-40B4-BE49-F238E27FC236}">
                <a16:creationId xmlns:a16="http://schemas.microsoft.com/office/drawing/2014/main" id="{3B07BA15-7E56-EB78-8D4D-9D1BC5C2FC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7140" y="655254"/>
            <a:ext cx="4329828" cy="609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3905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DB8E93-07E0-EFD5-9105-0A52C4A928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5E510D3-566D-C030-8290-821A7D182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5725D-E09F-4C5F-8F38-831CC74BA6C5}" type="datetime1">
              <a:t>13/06/2025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62BF74-9BE4-A199-2454-E12880DF4C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2F1A1F-1FBE-74BE-A0FE-3D408472F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5A5C87-DF58-40C8-B092-1DE63DB4547E}" type="slidenum">
              <a:rPr lang="en-US" dirty="0"/>
              <a:t>49</a:t>
            </a:fld>
            <a:endParaRPr lang="en-US"/>
          </a:p>
        </p:txBody>
      </p:sp>
      <p:sp>
        <p:nvSpPr>
          <p:cNvPr id="16" name="Título 12">
            <a:extLst>
              <a:ext uri="{FF2B5EF4-FFF2-40B4-BE49-F238E27FC236}">
                <a16:creationId xmlns:a16="http://schemas.microsoft.com/office/drawing/2014/main" id="{6372D842-0CC7-1CDD-7414-BDCF6BAC44BC}"/>
              </a:ext>
            </a:extLst>
          </p:cNvPr>
          <p:cNvSpPr txBox="1">
            <a:spLocks/>
          </p:cNvSpPr>
          <p:nvPr/>
        </p:nvSpPr>
        <p:spPr>
          <a:xfrm>
            <a:off x="1032025" y="2936"/>
            <a:ext cx="10167937" cy="11795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defPPr>
              <a:defRPr lang="pt-BR"/>
            </a:defPPr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3600">
                <a:latin typeface="Bookman Old Style"/>
              </a:rPr>
              <a:t>Sistema Notificações</a:t>
            </a:r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036B0B88-7A7D-A03D-ECF4-F7FB48926D82}"/>
              </a:ext>
            </a:extLst>
          </p:cNvPr>
          <p:cNvSpPr/>
          <p:nvPr/>
        </p:nvSpPr>
        <p:spPr>
          <a:xfrm rot="5400000">
            <a:off x="730948" y="343432"/>
            <a:ext cx="123646" cy="49745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 descr="Diagrama&#10;&#10;O conteúdo gerado por IA pode estar incorreto.">
            <a:extLst>
              <a:ext uri="{FF2B5EF4-FFF2-40B4-BE49-F238E27FC236}">
                <a16:creationId xmlns:a16="http://schemas.microsoft.com/office/drawing/2014/main" id="{D6896CC8-3DDE-78AE-9F5B-81EF6FFFFD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2093" y="1049070"/>
            <a:ext cx="3124200" cy="4943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24895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A6B0A9-BF96-876B-18A1-1ED5C9893E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Espaço Reservado para o Número do Slide 26">
            <a:extLst>
              <a:ext uri="{FF2B5EF4-FFF2-40B4-BE49-F238E27FC236}">
                <a16:creationId xmlns:a16="http://schemas.microsoft.com/office/drawing/2014/main" id="{3B40476E-7143-6E73-ADFB-345ED121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5</a:t>
            </a:fld>
            <a:endParaRPr lang="pt-BR"/>
          </a:p>
        </p:txBody>
      </p:sp>
      <p:sp>
        <p:nvSpPr>
          <p:cNvPr id="12" name="Título 11">
            <a:extLst>
              <a:ext uri="{FF2B5EF4-FFF2-40B4-BE49-F238E27FC236}">
                <a16:creationId xmlns:a16="http://schemas.microsoft.com/office/drawing/2014/main" id="{8860B4CB-8A11-D4E3-34D9-60B0A034E8E0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967946" y="-472131"/>
            <a:ext cx="11036300" cy="3173413"/>
          </a:xfrm>
        </p:spPr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  <a:ea typeface="+mj-lt"/>
                <a:cs typeface="+mj-lt"/>
              </a:rPr>
              <a:t>Visão geral do mercado</a:t>
            </a:r>
            <a:endParaRPr lang="pt-BR">
              <a:latin typeface="Bookman Old Style"/>
            </a:endParaRPr>
          </a:p>
        </p:txBody>
      </p:sp>
      <p:pic>
        <p:nvPicPr>
          <p:cNvPr id="6" name="Content Placeholder 5" descr="Logotipo, nome da empresa&#10;&#10;O conteúdo gerado por IA pode estar incorreto.">
            <a:extLst>
              <a:ext uri="{FF2B5EF4-FFF2-40B4-BE49-F238E27FC236}">
                <a16:creationId xmlns:a16="http://schemas.microsoft.com/office/drawing/2014/main" id="{626134C6-8BC6-B14F-9330-D6CD9A44940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3"/>
          <a:stretch>
            <a:fillRect/>
          </a:stretch>
        </p:blipFill>
        <p:spPr>
          <a:xfrm>
            <a:off x="0" y="1503363"/>
            <a:ext cx="3578225" cy="3578225"/>
          </a:xfrm>
          <a:ln>
            <a:noFill/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C995E7E2-850C-2BBE-5533-501F824E57A2}"/>
              </a:ext>
            </a:extLst>
          </p:cNvPr>
          <p:cNvSpPr txBox="1"/>
          <p:nvPr/>
        </p:nvSpPr>
        <p:spPr>
          <a:xfrm>
            <a:off x="3782406" y="1701922"/>
            <a:ext cx="5421744" cy="39703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 </a:t>
            </a:r>
            <a:r>
              <a:rPr lang="pt-BR" b="1">
                <a:ea typeface="+mn-lt"/>
                <a:cs typeface="+mn-lt"/>
              </a:rPr>
              <a:t>Compatibilidade candidato-vaga </a:t>
            </a:r>
            <a:r>
              <a:rPr lang="pt-BR">
                <a:ea typeface="+mn-lt"/>
                <a:cs typeface="+mn-lt"/>
              </a:rPr>
              <a:t>com base no currículo.</a:t>
            </a:r>
          </a:p>
          <a:p>
            <a:endParaRPr lang="pt-BR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 b="1">
                <a:ea typeface="+mn-lt"/>
                <a:cs typeface="+mn-lt"/>
              </a:rPr>
              <a:t> Interface limpa</a:t>
            </a:r>
            <a:r>
              <a:rPr lang="pt-BR">
                <a:ea typeface="+mn-lt"/>
                <a:cs typeface="+mn-lt"/>
              </a:rPr>
              <a:t>, sem distrações de feed ou conteúdo social”.</a:t>
            </a:r>
            <a:endParaRPr lang="pt-BR"/>
          </a:p>
          <a:p>
            <a:endParaRPr lang="pt-BR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 </a:t>
            </a:r>
            <a:r>
              <a:rPr lang="pt-BR" b="1">
                <a:ea typeface="+mn-lt"/>
                <a:cs typeface="+mn-lt"/>
              </a:rPr>
              <a:t>Comunicação direta e clara</a:t>
            </a:r>
            <a:r>
              <a:rPr lang="pt-BR">
                <a:ea typeface="+mn-lt"/>
                <a:cs typeface="+mn-lt"/>
              </a:rPr>
              <a:t> com empresas reais, evitando spam.</a:t>
            </a:r>
            <a:endParaRPr lang="pt-BR"/>
          </a:p>
          <a:p>
            <a:endParaRPr lang="pt-BR">
              <a:ea typeface="+mn-lt"/>
              <a:cs typeface="+mn-lt"/>
            </a:endParaRPr>
          </a:p>
          <a:p>
            <a:pPr>
              <a:buFont typeface="Arial"/>
              <a:buChar char="•"/>
            </a:pPr>
            <a:r>
              <a:rPr lang="pt-BR">
                <a:ea typeface="+mn-lt"/>
                <a:cs typeface="+mn-lt"/>
              </a:rPr>
              <a:t> Perfis simples de preencher, com Sistema de </a:t>
            </a:r>
            <a:r>
              <a:rPr lang="pt-BR" b="1">
                <a:ea typeface="+mn-lt"/>
                <a:cs typeface="+mn-lt"/>
              </a:rPr>
              <a:t>atualização automática de perfil com base no uso.</a:t>
            </a:r>
            <a:endParaRPr lang="pt-BR"/>
          </a:p>
          <a:p>
            <a:pPr marL="285750" indent="-285750">
              <a:buFont typeface="Arial"/>
              <a:buChar char="•"/>
            </a:pPr>
            <a:endParaRPr lang="pt-BR"/>
          </a:p>
          <a:p>
            <a:pPr algn="l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242607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6B403E-1B1D-4336-E2FF-6396CA139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F1177835-2E15-2469-7CD8-8D5E12CE3A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r>
              <a:rPr lang="pt-BR" sz="6600"/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109069536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CFC65B13-DBA7-CB3E-F251-880122C1E5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Inicial)</a:t>
            </a:r>
            <a:endParaRPr lang="pt-BR">
              <a:latin typeface="Bookman Old Style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5701003A-1258-C8AB-E292-CE0E5E612BCF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6</a:t>
            </a:fld>
            <a:endParaRPr lang="pt-BR"/>
          </a:p>
        </p:txBody>
      </p:sp>
      <p:pic>
        <p:nvPicPr>
          <p:cNvPr id="2" name="Imagem 1" descr="Interface gráfica do usuário&#10;&#10;O conteúdo gerado por IA pode estar incorreto.">
            <a:extLst>
              <a:ext uri="{FF2B5EF4-FFF2-40B4-BE49-F238E27FC236}">
                <a16:creationId xmlns:a16="http://schemas.microsoft.com/office/drawing/2014/main" id="{2549D495-2E33-E1C9-A146-6AFEEAE102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655" y="1692001"/>
            <a:ext cx="7654560" cy="42855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Gráfico 5" descr="Um robô com um braço levantado">
            <a:extLst>
              <a:ext uri="{FF2B5EF4-FFF2-40B4-BE49-F238E27FC236}">
                <a16:creationId xmlns:a16="http://schemas.microsoft.com/office/drawing/2014/main" id="{B09B9FE3-11E2-E900-B78B-A70EE87274F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301" y="3820241"/>
            <a:ext cx="3444659" cy="34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524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2542F-0D4C-9045-E143-0E728D46B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91063D6E-A2E9-C134-9B08-B0CAF76E6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Inicial)</a:t>
            </a:r>
            <a:endParaRPr lang="pt-BR">
              <a:latin typeface="Bookman Old Style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258D221A-EEA6-8EDC-7558-BDA022F40D94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7</a:t>
            </a:fld>
            <a:endParaRPr lang="pt-BR"/>
          </a:p>
        </p:txBody>
      </p:sp>
      <p:pic>
        <p:nvPicPr>
          <p:cNvPr id="3" name="Imagem 2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AB813428-7524-0DE3-6556-FC1FA26CD5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65" y="1596081"/>
            <a:ext cx="7702378" cy="4335162"/>
          </a:xfrm>
          <a:prstGeom prst="rect">
            <a:avLst/>
          </a:prstGeom>
        </p:spPr>
      </p:pic>
      <p:pic>
        <p:nvPicPr>
          <p:cNvPr id="6" name="Gráfico 5" descr="Um robô com um braço levantado">
            <a:extLst>
              <a:ext uri="{FF2B5EF4-FFF2-40B4-BE49-F238E27FC236}">
                <a16:creationId xmlns:a16="http://schemas.microsoft.com/office/drawing/2014/main" id="{68E1B0C3-F72C-7B57-7D4E-E487F635E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301" y="3820241"/>
            <a:ext cx="3444659" cy="34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58017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E7775-9ED3-BB3D-F0E2-47FE5FFB1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B1690A55-2230-77DC-A555-A48424575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Inicial)</a:t>
            </a:r>
            <a:endParaRPr lang="pt-BR">
              <a:latin typeface="Bookman Old Style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EAD7610E-2EAE-307E-2308-8D7863B5F97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8</a:t>
            </a:fld>
            <a:endParaRPr lang="pt-BR"/>
          </a:p>
        </p:txBody>
      </p:sp>
      <p:pic>
        <p:nvPicPr>
          <p:cNvPr id="2" name="Imagem 1" descr="Interface gráfica do usuário, Aplicativo&#10;&#10;O conteúdo gerado por IA pode estar incorreto.">
            <a:extLst>
              <a:ext uri="{FF2B5EF4-FFF2-40B4-BE49-F238E27FC236}">
                <a16:creationId xmlns:a16="http://schemas.microsoft.com/office/drawing/2014/main" id="{3259BF94-3437-466B-32DC-5725CF9D1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595" y="1596081"/>
            <a:ext cx="7898028" cy="4448433"/>
          </a:xfrm>
          <a:prstGeom prst="rect">
            <a:avLst/>
          </a:prstGeom>
        </p:spPr>
      </p:pic>
      <p:pic>
        <p:nvPicPr>
          <p:cNvPr id="6" name="Gráfico 5" descr="Um robô com um braço levantado">
            <a:extLst>
              <a:ext uri="{FF2B5EF4-FFF2-40B4-BE49-F238E27FC236}">
                <a16:creationId xmlns:a16="http://schemas.microsoft.com/office/drawing/2014/main" id="{B0966EB2-B32A-110F-21AD-E58BCF8A72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301" y="3820241"/>
            <a:ext cx="3444659" cy="34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194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29E47B-47C7-AF38-5463-0B9E4F49EE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ítulo 10">
            <a:extLst>
              <a:ext uri="{FF2B5EF4-FFF2-40B4-BE49-F238E27FC236}">
                <a16:creationId xmlns:a16="http://schemas.microsoft.com/office/drawing/2014/main" id="{7C745905-13A4-A51C-910E-C483188A5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defPPr>
              <a:defRPr lang="pt-BR"/>
            </a:defPPr>
          </a:lstStyle>
          <a:p>
            <a:r>
              <a:rPr lang="pt-BR" sz="3300">
                <a:latin typeface="Bookman Old Style"/>
              </a:rPr>
              <a:t>Funcionalidades (Tela Inicial)</a:t>
            </a:r>
            <a:endParaRPr lang="pt-BR">
              <a:latin typeface="Bookman Old Style"/>
            </a:endParaRPr>
          </a:p>
        </p:txBody>
      </p:sp>
      <p:sp>
        <p:nvSpPr>
          <p:cNvPr id="4" name="Espaço Reservado para o Número do Slide 3">
            <a:extLst>
              <a:ext uri="{FF2B5EF4-FFF2-40B4-BE49-F238E27FC236}">
                <a16:creationId xmlns:a16="http://schemas.microsoft.com/office/drawing/2014/main" id="{D639AEAC-247C-78A1-C3FE-9E835E064C37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>
            <a:defPPr>
              <a:defRPr lang="pt-BR"/>
            </a:defPPr>
          </a:lstStyle>
          <a:p>
            <a:pPr rtl="0"/>
            <a:fld id="{CC43B8D3-9A08-F84C-9DD4-44948BA52D4B}" type="slidenum">
              <a:rPr lang="pt-BR" smtClean="0"/>
              <a:pPr rtl="0"/>
              <a:t>9</a:t>
            </a:fld>
            <a:endParaRPr lang="pt-BR"/>
          </a:p>
        </p:txBody>
      </p:sp>
      <p:pic>
        <p:nvPicPr>
          <p:cNvPr id="3" name="Imagem 2" descr="Interface gráfica do usuário, Texto, Aplicativo&#10;&#10;O conteúdo gerado por IA pode estar incorreto.">
            <a:extLst>
              <a:ext uri="{FF2B5EF4-FFF2-40B4-BE49-F238E27FC236}">
                <a16:creationId xmlns:a16="http://schemas.microsoft.com/office/drawing/2014/main" id="{48E41848-7380-AF32-6AC4-1F3C96915A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864" y="1729946"/>
            <a:ext cx="7434649" cy="4180703"/>
          </a:xfrm>
          <a:prstGeom prst="rect">
            <a:avLst/>
          </a:prstGeom>
        </p:spPr>
      </p:pic>
      <p:pic>
        <p:nvPicPr>
          <p:cNvPr id="6" name="Gráfico 5" descr="Um robô com um braço levantado">
            <a:extLst>
              <a:ext uri="{FF2B5EF4-FFF2-40B4-BE49-F238E27FC236}">
                <a16:creationId xmlns:a16="http://schemas.microsoft.com/office/drawing/2014/main" id="{ABC41820-E035-89DD-CAF0-0C18B431C1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301" y="3820241"/>
            <a:ext cx="3444659" cy="345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708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AccentBoxVTI">
  <a:themeElements>
    <a:clrScheme name="AccentBoxVTI">
      <a:dk1>
        <a:srgbClr val="000000"/>
      </a:dk1>
      <a:lt1>
        <a:sysClr val="window" lastClr="FFFFFF"/>
      </a:lt1>
      <a:dk2>
        <a:srgbClr val="262626"/>
      </a:dk2>
      <a:lt2>
        <a:srgbClr val="FFFFFF"/>
      </a:lt2>
      <a:accent1>
        <a:srgbClr val="F5A700"/>
      </a:accent1>
      <a:accent2>
        <a:srgbClr val="00A5AB"/>
      </a:accent2>
      <a:accent3>
        <a:srgbClr val="09963B"/>
      </a:accent3>
      <a:accent4>
        <a:srgbClr val="E64823"/>
      </a:accent4>
      <a:accent5>
        <a:srgbClr val="9C6A6A"/>
      </a:accent5>
      <a:accent6>
        <a:srgbClr val="824F8C"/>
      </a:accent6>
      <a:hlink>
        <a:srgbClr val="2998E3"/>
      </a:hlink>
      <a:folHlink>
        <a:srgbClr val="7F723D"/>
      </a:folHlink>
    </a:clrScheme>
    <a:fontScheme name="AccentBoxVTI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AccentBoxVTI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F4FE582F-5DDE-4E50-A331-B77FB79D7361}" vid="{42624B42-66F4-4B9A-A3DB-EB561F16279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5" ma:contentTypeDescription="Create a new document." ma:contentTypeScope="" ma:versionID="e02306daf00165b375dc6a58966960b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df88fb76bf5f555224557953949c1ec9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8C75813-FBB5-478B-828B-AC67018E2728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7E30B917-A3AD-46B5-A6A4-F876E3BAC3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431C809-C6F0-48D7-BF3E-4570CDAF51AF}">
  <ds:schemaRefs>
    <ds:schemaRef ds:uri="230e9df3-be65-4c73-a93b-d1236ebd677e"/>
    <ds:schemaRef ds:uri="71af3243-3dd4-4a8d-8c0d-dd76da1f02a5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50</Slides>
  <Notes>10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51" baseType="lpstr">
      <vt:lpstr>AccentBoxVTI</vt:lpstr>
      <vt:lpstr>PowerPoint Presentation</vt:lpstr>
      <vt:lpstr>Nossa equipe</vt:lpstr>
      <vt:lpstr>ANÁLISE DE MERCADO</vt:lpstr>
      <vt:lpstr>Visão geral do mercado</vt:lpstr>
      <vt:lpstr>Visão geral do mercado</vt:lpstr>
      <vt:lpstr>Funcionalidades (Tela Inicial)</vt:lpstr>
      <vt:lpstr>Funcionalidades (Tela Inicial)</vt:lpstr>
      <vt:lpstr>Funcionalidades (Tela Inicial)</vt:lpstr>
      <vt:lpstr>Funcionalidades (Tela Inicial)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106</cp:revision>
  <dcterms:created xsi:type="dcterms:W3CDTF">2025-06-01T20:14:04Z</dcterms:created>
  <dcterms:modified xsi:type="dcterms:W3CDTF">2025-06-14T02:48:46Z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